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rels" ContentType="application/vnd.openxmlformats-package.relationships+xml"/>
  <Default Extension="xml" ContentType="application/xml"/>
  <Default Extension="vml" ContentType="application/vnd.openxmlformats-officedocument.vmlDrawing"/>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 id="2147483666" r:id="rId5"/>
  </p:sldMasterIdLst>
  <p:notesMasterIdLst>
    <p:notesMasterId r:id="rId35"/>
  </p:notesMasterIdLst>
  <p:sldIdLst>
    <p:sldId id="288" r:id="rId6"/>
    <p:sldId id="258" r:id="rId7"/>
    <p:sldId id="260" r:id="rId8"/>
    <p:sldId id="261" r:id="rId9"/>
    <p:sldId id="262" r:id="rId10"/>
    <p:sldId id="263" r:id="rId11"/>
    <p:sldId id="264" r:id="rId12"/>
    <p:sldId id="265" r:id="rId13"/>
    <p:sldId id="266" r:id="rId14"/>
    <p:sldId id="267" r:id="rId15"/>
    <p:sldId id="268" r:id="rId16"/>
    <p:sldId id="269" r:id="rId17"/>
    <p:sldId id="270" r:id="rId18"/>
    <p:sldId id="271" r:id="rId19"/>
    <p:sldId id="272" r:id="rId20"/>
    <p:sldId id="273" r:id="rId21"/>
    <p:sldId id="274" r:id="rId22"/>
    <p:sldId id="275" r:id="rId23"/>
    <p:sldId id="276" r:id="rId24"/>
    <p:sldId id="277" r:id="rId25"/>
    <p:sldId id="278" r:id="rId26"/>
    <p:sldId id="279" r:id="rId27"/>
    <p:sldId id="280" r:id="rId28"/>
    <p:sldId id="281" r:id="rId29"/>
    <p:sldId id="282" r:id="rId30"/>
    <p:sldId id="283" r:id="rId31"/>
    <p:sldId id="290" r:id="rId32"/>
    <p:sldId id="284" r:id="rId33"/>
    <p:sldId id="289" r:id="rId3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userDrawn="1">
          <p15:clr>
            <a:srgbClr val="A4A3A4"/>
          </p15:clr>
        </p15:guide>
        <p15:guide id="2" pos="3840" userDrawn="1">
          <p15:clr>
            <a:srgbClr val="A4A3A4"/>
          </p15:clr>
        </p15:guide>
        <p15:guide id="3" orient="horz" pos="4065"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2242" autoAdjust="0"/>
    <p:restoredTop sz="84127" autoAdjust="0"/>
  </p:normalViewPr>
  <p:slideViewPr>
    <p:cSldViewPr snapToGrid="0" showGuides="1">
      <p:cViewPr>
        <p:scale>
          <a:sx n="60" d="100"/>
          <a:sy n="60" d="100"/>
        </p:scale>
        <p:origin x="-2040" y="-828"/>
      </p:cViewPr>
      <p:guideLst>
        <p:guide orient="horz" pos="2160"/>
        <p:guide orient="horz" pos="4065"/>
        <p:guide pos="3840"/>
      </p:guideLst>
    </p:cSldViewPr>
  </p:slideViewPr>
  <p:notesTextViewPr>
    <p:cViewPr>
      <p:scale>
        <a:sx n="1" d="1"/>
        <a:sy n="1" d="1"/>
      </p:scale>
      <p:origin x="0" y="0"/>
    </p:cViewPr>
  </p:notesTextViewPr>
  <p:sorterViewPr>
    <p:cViewPr varScale="1">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tableStyles" Target="tableStyles.xml"/><Relationship Id="rId3" Type="http://schemas.openxmlformats.org/officeDocument/2006/relationships/customXml" Target="../customXml/item3.xml"/><Relationship Id="rId21" Type="http://schemas.openxmlformats.org/officeDocument/2006/relationships/slide" Target="slides/slide16.xml"/><Relationship Id="rId34" Type="http://schemas.openxmlformats.org/officeDocument/2006/relationships/slide" Target="slides/slide29.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slide" Target="slides/slide24.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viewProps" Target="viewProps.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presProps" Target="presProps.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notesMaster" Target="notesMasters/notesMaster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7.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69BFD94-6C15-41EE-87A4-A87971440379}" type="datetimeFigureOut">
              <a:rPr lang="en-GB" smtClean="0"/>
              <a:pPr/>
              <a:t>02/04/2015</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CCBD52F-95FF-43A3-B975-909E50C13C92}" type="slidenum">
              <a:rPr lang="en-GB" smtClean="0"/>
              <a:pPr/>
              <a:t>‹Nr.›</a:t>
            </a:fld>
            <a:endParaRPr lang="en-GB"/>
          </a:p>
        </p:txBody>
      </p:sp>
    </p:spTree>
    <p:extLst>
      <p:ext uri="{BB962C8B-B14F-4D97-AF65-F5344CB8AC3E}">
        <p14:creationId xmlns:p14="http://schemas.microsoft.com/office/powerpoint/2010/main" val="87336879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CCCBD52F-95FF-43A3-B975-909E50C13C92}" type="slidenum">
              <a:rPr lang="en-GB" smtClean="0"/>
              <a:pPr/>
              <a:t>1</a:t>
            </a:fld>
            <a:endParaRPr lang="en-GB"/>
          </a:p>
        </p:txBody>
      </p:sp>
    </p:spTree>
    <p:extLst>
      <p:ext uri="{BB962C8B-B14F-4D97-AF65-F5344CB8AC3E}">
        <p14:creationId xmlns:p14="http://schemas.microsoft.com/office/powerpoint/2010/main" val="401560828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Rot="1" noChangeAspect="1" noChangeArrowheads="1" noTextEdit="1"/>
          </p:cNvSpPr>
          <p:nvPr>
            <p:ph type="sldImg"/>
          </p:nvPr>
        </p:nvSpPr>
        <p:spPr>
          <a:ln/>
        </p:spPr>
      </p:sp>
      <p:sp>
        <p:nvSpPr>
          <p:cNvPr id="28675" name="Rectangle 3"/>
          <p:cNvSpPr>
            <a:spLocks noGrp="1" noChangeArrowheads="1"/>
          </p:cNvSpPr>
          <p:nvPr>
            <p:ph type="body" idx="1"/>
          </p:nvPr>
        </p:nvSpPr>
        <p:spPr>
          <a:noFill/>
          <a:ln/>
        </p:spPr>
        <p:txBody>
          <a:bodyPr/>
          <a:lstStyle/>
          <a:p>
            <a:endParaRPr lang="en-US" dirty="0" smtClean="0"/>
          </a:p>
        </p:txBody>
      </p:sp>
    </p:spTree>
    <p:extLst>
      <p:ext uri="{BB962C8B-B14F-4D97-AF65-F5344CB8AC3E}">
        <p14:creationId xmlns:p14="http://schemas.microsoft.com/office/powerpoint/2010/main" val="179403403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Rot="1" noChangeAspect="1" noChangeArrowheads="1" noTextEdit="1"/>
          </p:cNvSpPr>
          <p:nvPr>
            <p:ph type="sldImg"/>
          </p:nvPr>
        </p:nvSpPr>
        <p:spPr>
          <a:ln/>
        </p:spPr>
      </p:sp>
      <p:sp>
        <p:nvSpPr>
          <p:cNvPr id="29699" name="Rectangle 3"/>
          <p:cNvSpPr>
            <a:spLocks noGrp="1" noChangeArrowheads="1"/>
          </p:cNvSpPr>
          <p:nvPr>
            <p:ph type="body" idx="1"/>
          </p:nvPr>
        </p:nvSpPr>
        <p:spPr>
          <a:noFill/>
          <a:ln/>
        </p:spPr>
        <p:txBody>
          <a:bodyPr/>
          <a:lstStyle/>
          <a:p>
            <a:endParaRPr lang="en-US" smtClean="0"/>
          </a:p>
        </p:txBody>
      </p:sp>
    </p:spTree>
    <p:extLst>
      <p:ext uri="{BB962C8B-B14F-4D97-AF65-F5344CB8AC3E}">
        <p14:creationId xmlns:p14="http://schemas.microsoft.com/office/powerpoint/2010/main" val="151086578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Rot="1" noChangeAspect="1" noChangeArrowheads="1" noTextEdit="1"/>
          </p:cNvSpPr>
          <p:nvPr>
            <p:ph type="sldImg"/>
          </p:nvPr>
        </p:nvSpPr>
        <p:spPr>
          <a:ln/>
        </p:spPr>
      </p:sp>
      <p:sp>
        <p:nvSpPr>
          <p:cNvPr id="30723" name="Rectangle 3"/>
          <p:cNvSpPr>
            <a:spLocks noGrp="1" noChangeArrowheads="1"/>
          </p:cNvSpPr>
          <p:nvPr>
            <p:ph type="body" idx="1"/>
          </p:nvPr>
        </p:nvSpPr>
        <p:spPr>
          <a:noFill/>
          <a:ln/>
        </p:spPr>
        <p:txBody>
          <a:bodyPr/>
          <a:lstStyle/>
          <a:p>
            <a:endParaRPr lang="en-US" smtClean="0"/>
          </a:p>
        </p:txBody>
      </p:sp>
    </p:spTree>
    <p:extLst>
      <p:ext uri="{BB962C8B-B14F-4D97-AF65-F5344CB8AC3E}">
        <p14:creationId xmlns:p14="http://schemas.microsoft.com/office/powerpoint/2010/main" val="188440281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i="1" dirty="0"/>
          </a:p>
        </p:txBody>
      </p:sp>
      <p:sp>
        <p:nvSpPr>
          <p:cNvPr id="4" name="Foliennummernplatzhalter 3"/>
          <p:cNvSpPr>
            <a:spLocks noGrp="1"/>
          </p:cNvSpPr>
          <p:nvPr>
            <p:ph type="sldNum" sz="quarter" idx="10"/>
          </p:nvPr>
        </p:nvSpPr>
        <p:spPr/>
        <p:txBody>
          <a:bodyPr/>
          <a:lstStyle/>
          <a:p>
            <a:fld id="{CCCBD52F-95FF-43A3-B975-909E50C13C92}" type="slidenum">
              <a:rPr lang="en-GB" smtClean="0"/>
              <a:pPr/>
              <a:t>17</a:t>
            </a:fld>
            <a:endParaRPr lang="en-GB"/>
          </a:p>
        </p:txBody>
      </p:sp>
    </p:spTree>
    <p:extLst>
      <p:ext uri="{BB962C8B-B14F-4D97-AF65-F5344CB8AC3E}">
        <p14:creationId xmlns:p14="http://schemas.microsoft.com/office/powerpoint/2010/main" val="19443459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i="1" dirty="0"/>
          </a:p>
        </p:txBody>
      </p:sp>
      <p:sp>
        <p:nvSpPr>
          <p:cNvPr id="4" name="Foliennummernplatzhalter 3"/>
          <p:cNvSpPr>
            <a:spLocks noGrp="1"/>
          </p:cNvSpPr>
          <p:nvPr>
            <p:ph type="sldNum" sz="quarter" idx="10"/>
          </p:nvPr>
        </p:nvSpPr>
        <p:spPr/>
        <p:txBody>
          <a:bodyPr/>
          <a:lstStyle/>
          <a:p>
            <a:fld id="{CCCBD52F-95FF-43A3-B975-909E50C13C92}" type="slidenum">
              <a:rPr lang="en-GB" smtClean="0"/>
              <a:pPr/>
              <a:t>19</a:t>
            </a:fld>
            <a:endParaRPr lang="en-GB"/>
          </a:p>
        </p:txBody>
      </p:sp>
    </p:spTree>
    <p:extLst>
      <p:ext uri="{BB962C8B-B14F-4D97-AF65-F5344CB8AC3E}">
        <p14:creationId xmlns:p14="http://schemas.microsoft.com/office/powerpoint/2010/main" val="322557137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i="1" dirty="0"/>
          </a:p>
        </p:txBody>
      </p:sp>
      <p:sp>
        <p:nvSpPr>
          <p:cNvPr id="4" name="Foliennummernplatzhalter 3"/>
          <p:cNvSpPr>
            <a:spLocks noGrp="1"/>
          </p:cNvSpPr>
          <p:nvPr>
            <p:ph type="sldNum" sz="quarter" idx="10"/>
          </p:nvPr>
        </p:nvSpPr>
        <p:spPr/>
        <p:txBody>
          <a:bodyPr/>
          <a:lstStyle/>
          <a:p>
            <a:fld id="{CCCBD52F-95FF-43A3-B975-909E50C13C92}" type="slidenum">
              <a:rPr lang="en-GB" smtClean="0"/>
              <a:pPr/>
              <a:t>21</a:t>
            </a:fld>
            <a:endParaRPr lang="en-GB"/>
          </a:p>
        </p:txBody>
      </p:sp>
    </p:spTree>
    <p:extLst>
      <p:ext uri="{BB962C8B-B14F-4D97-AF65-F5344CB8AC3E}">
        <p14:creationId xmlns:p14="http://schemas.microsoft.com/office/powerpoint/2010/main" val="9761233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fr-FR" noProof="0" dirty="0" smtClean="0"/>
              <a:t>REMARQUE :</a:t>
            </a:r>
            <a:r>
              <a:rPr lang="fr-FR" baseline="0" noProof="0" dirty="0" smtClean="0"/>
              <a:t> le PEFC utilise 3 types de labels: certifié PEFC (y compris recyclé) ; recyclé PEFC, promotion de la GDF;</a:t>
            </a:r>
          </a:p>
          <a:p>
            <a:r>
              <a:rPr lang="fr-FR" baseline="0" noProof="0" dirty="0" smtClean="0"/>
              <a:t>le FSC utilise 4 types de labels: 100% certifié, recyclé FSC, FSC Mix, FSC pour les petits producteurs ou les producteurs communautaires</a:t>
            </a:r>
            <a:endParaRPr lang="fr-FR" noProof="0" dirty="0"/>
          </a:p>
        </p:txBody>
      </p:sp>
      <p:sp>
        <p:nvSpPr>
          <p:cNvPr id="4" name="Slide Number Placeholder 3"/>
          <p:cNvSpPr>
            <a:spLocks noGrp="1"/>
          </p:cNvSpPr>
          <p:nvPr>
            <p:ph type="sldNum" sz="quarter" idx="10"/>
          </p:nvPr>
        </p:nvSpPr>
        <p:spPr/>
        <p:txBody>
          <a:bodyPr/>
          <a:lstStyle/>
          <a:p>
            <a:fld id="{8AD26A9F-C091-4A47-9CE0-E1397B73846E}" type="slidenum">
              <a:rPr lang="en-US" smtClean="0"/>
              <a:pPr/>
              <a:t>22</a:t>
            </a:fld>
            <a:endParaRPr lang="en-US"/>
          </a:p>
        </p:txBody>
      </p:sp>
    </p:spTree>
    <p:extLst>
      <p:ext uri="{BB962C8B-B14F-4D97-AF65-F5344CB8AC3E}">
        <p14:creationId xmlns:p14="http://schemas.microsoft.com/office/powerpoint/2010/main" val="134796991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fr-FR" noProof="0" dirty="0" smtClean="0"/>
              <a:t>FSC :  À partir du 1</a:t>
            </a:r>
            <a:r>
              <a:rPr lang="fr-FR" baseline="30000" noProof="0" dirty="0" smtClean="0"/>
              <a:t>er</a:t>
            </a:r>
            <a:r>
              <a:rPr lang="fr-FR" noProof="0" dirty="0" smtClean="0"/>
              <a:t> janvier 2011, toutes les nouvelles entreprises et tous les nouveaux produits certifiés fabriqués avec des copeaux et de la fibre de bois devront également se conformer au seuil d’étiquetage de 70 %. Toutefois, les produits en copeaux et fibre enregistrés comme fabriqués de façon commerciale avant la fin de 2010 peuvent utiliser le seuil d’étiquetage de 50 % jusqu’à la fin de 2015.</a:t>
            </a:r>
            <a:endParaRPr lang="fr-FR" noProof="0" dirty="0"/>
          </a:p>
        </p:txBody>
      </p:sp>
      <p:sp>
        <p:nvSpPr>
          <p:cNvPr id="4" name="Slide Number Placeholder 3"/>
          <p:cNvSpPr>
            <a:spLocks noGrp="1"/>
          </p:cNvSpPr>
          <p:nvPr>
            <p:ph type="sldNum" sz="quarter" idx="10"/>
          </p:nvPr>
        </p:nvSpPr>
        <p:spPr/>
        <p:txBody>
          <a:bodyPr/>
          <a:lstStyle/>
          <a:p>
            <a:fld id="{8AD26A9F-C091-4A47-9CE0-E1397B73846E}" type="slidenum">
              <a:rPr lang="en-US" smtClean="0"/>
              <a:pPr/>
              <a:t>24</a:t>
            </a:fld>
            <a:endParaRPr lang="en-US"/>
          </a:p>
        </p:txBody>
      </p:sp>
    </p:spTree>
    <p:extLst>
      <p:ext uri="{BB962C8B-B14F-4D97-AF65-F5344CB8AC3E}">
        <p14:creationId xmlns:p14="http://schemas.microsoft.com/office/powerpoint/2010/main" val="77858749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noProof="0" dirty="0" smtClean="0"/>
              <a:t>Le </a:t>
            </a:r>
            <a:r>
              <a:rPr lang="fr-FR" noProof="0" smtClean="0"/>
              <a:t>bois contrôlé </a:t>
            </a:r>
            <a:r>
              <a:rPr lang="fr-FR" noProof="0" dirty="0" smtClean="0"/>
              <a:t>FSC est du bois qui ne correspond à aucune des 5 catégories. Les entreprises utilisant du contenu non certifié</a:t>
            </a:r>
            <a:r>
              <a:rPr lang="fr-FR" baseline="0" noProof="0" dirty="0" smtClean="0"/>
              <a:t> doivent s’assurer que le bois ne correspond à aucune des 5 catégories.</a:t>
            </a:r>
          </a:p>
        </p:txBody>
      </p:sp>
      <p:sp>
        <p:nvSpPr>
          <p:cNvPr id="4" name="Slide Number Placeholder 3"/>
          <p:cNvSpPr>
            <a:spLocks noGrp="1"/>
          </p:cNvSpPr>
          <p:nvPr>
            <p:ph type="sldNum" sz="quarter" idx="10"/>
          </p:nvPr>
        </p:nvSpPr>
        <p:spPr/>
        <p:txBody>
          <a:bodyPr/>
          <a:lstStyle/>
          <a:p>
            <a:fld id="{E5C5875E-8829-4689-B7D8-73BEBCE7413E}" type="slidenum">
              <a:rPr lang="en-GB" smtClean="0"/>
              <a:pPr/>
              <a:t>26</a:t>
            </a:fld>
            <a:endParaRPr lang="en-GB"/>
          </a:p>
        </p:txBody>
      </p:sp>
    </p:spTree>
    <p:extLst>
      <p:ext uri="{BB962C8B-B14F-4D97-AF65-F5344CB8AC3E}">
        <p14:creationId xmlns:p14="http://schemas.microsoft.com/office/powerpoint/2010/main" val="306656044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noProof="0" dirty="0" smtClean="0"/>
              <a:t>Le bois contrôlé FSC est du bois qui ne correspond à aucune des 5 catégories. Les entreprises utilisant du contenu non certifié</a:t>
            </a:r>
            <a:r>
              <a:rPr lang="fr-FR" baseline="0" noProof="0" dirty="0" smtClean="0"/>
              <a:t> doivent s’assurer que le bois ne correspond à aucune des 5 catégories.</a:t>
            </a:r>
          </a:p>
        </p:txBody>
      </p:sp>
      <p:sp>
        <p:nvSpPr>
          <p:cNvPr id="4" name="Slide Number Placeholder 3"/>
          <p:cNvSpPr>
            <a:spLocks noGrp="1"/>
          </p:cNvSpPr>
          <p:nvPr>
            <p:ph type="sldNum" sz="quarter" idx="10"/>
          </p:nvPr>
        </p:nvSpPr>
        <p:spPr/>
        <p:txBody>
          <a:bodyPr/>
          <a:lstStyle/>
          <a:p>
            <a:fld id="{E5C5875E-8829-4689-B7D8-73BEBCE7413E}" type="slidenum">
              <a:rPr lang="en-GB" smtClean="0"/>
              <a:pPr/>
              <a:t>27</a:t>
            </a:fld>
            <a:endParaRPr lang="en-GB"/>
          </a:p>
        </p:txBody>
      </p:sp>
    </p:spTree>
    <p:extLst>
      <p:ext uri="{BB962C8B-B14F-4D97-AF65-F5344CB8AC3E}">
        <p14:creationId xmlns:p14="http://schemas.microsoft.com/office/powerpoint/2010/main" val="306656044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180FBA2F-6C00-463D-AFE7-E35F4B4A5577}" type="slidenum">
              <a:rPr lang="zh-TW" altLang="en-US" smtClean="0"/>
              <a:pPr/>
              <a:t>2</a:t>
            </a:fld>
            <a:endParaRPr lang="zh-TW" altLang="en-US"/>
          </a:p>
        </p:txBody>
      </p:sp>
    </p:spTree>
    <p:extLst>
      <p:ext uri="{BB962C8B-B14F-4D97-AF65-F5344CB8AC3E}">
        <p14:creationId xmlns:p14="http://schemas.microsoft.com/office/powerpoint/2010/main" val="111713778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i="0" dirty="0"/>
          </a:p>
        </p:txBody>
      </p:sp>
      <p:sp>
        <p:nvSpPr>
          <p:cNvPr id="4" name="Foliennummernplatzhalter 3"/>
          <p:cNvSpPr>
            <a:spLocks noGrp="1"/>
          </p:cNvSpPr>
          <p:nvPr>
            <p:ph type="sldNum" sz="quarter" idx="10"/>
          </p:nvPr>
        </p:nvSpPr>
        <p:spPr/>
        <p:txBody>
          <a:bodyPr/>
          <a:lstStyle/>
          <a:p>
            <a:fld id="{CCCBD52F-95FF-43A3-B975-909E50C13C92}" type="slidenum">
              <a:rPr lang="en-GB" smtClean="0"/>
              <a:pPr/>
              <a:t>28</a:t>
            </a:fld>
            <a:endParaRPr lang="en-GB"/>
          </a:p>
        </p:txBody>
      </p:sp>
    </p:spTree>
    <p:extLst>
      <p:ext uri="{BB962C8B-B14F-4D97-AF65-F5344CB8AC3E}">
        <p14:creationId xmlns:p14="http://schemas.microsoft.com/office/powerpoint/2010/main" val="169899480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CCCBD52F-95FF-43A3-B975-909E50C13C92}" type="slidenum">
              <a:rPr lang="en-GB" smtClean="0"/>
              <a:pPr/>
              <a:t>29</a:t>
            </a:fld>
            <a:endParaRPr lang="en-GB"/>
          </a:p>
        </p:txBody>
      </p:sp>
    </p:spTree>
    <p:extLst>
      <p:ext uri="{BB962C8B-B14F-4D97-AF65-F5344CB8AC3E}">
        <p14:creationId xmlns:p14="http://schemas.microsoft.com/office/powerpoint/2010/main" val="416967352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7"/>
          <p:cNvSpPr>
            <a:spLocks noGrp="1" noChangeArrowheads="1"/>
          </p:cNvSpPr>
          <p:nvPr>
            <p:ph type="sldNum" sz="quarter" idx="5"/>
          </p:nvPr>
        </p:nvSpPr>
        <p:spPr>
          <a:noFill/>
        </p:spPr>
        <p:txBody>
          <a:bodyPr/>
          <a:lstStyle/>
          <a:p>
            <a:fld id="{B854A37F-485F-4854-BC53-36067D89236A}" type="slidenum">
              <a:rPr lang="en-GB"/>
              <a:pPr/>
              <a:t>3</a:t>
            </a:fld>
            <a:endParaRPr lang="en-GB"/>
          </a:p>
        </p:txBody>
      </p:sp>
      <p:sp>
        <p:nvSpPr>
          <p:cNvPr id="22531" name="Rectangle 2"/>
          <p:cNvSpPr>
            <a:spLocks noGrp="1" noRot="1" noChangeAspect="1" noChangeArrowheads="1" noTextEdit="1"/>
          </p:cNvSpPr>
          <p:nvPr>
            <p:ph type="sldImg"/>
          </p:nvPr>
        </p:nvSpPr>
        <p:spPr>
          <a:ln/>
        </p:spPr>
      </p:sp>
      <p:sp>
        <p:nvSpPr>
          <p:cNvPr id="22532" name="Rectangle 3"/>
          <p:cNvSpPr>
            <a:spLocks noGrp="1" noChangeArrowheads="1"/>
          </p:cNvSpPr>
          <p:nvPr>
            <p:ph type="body" idx="1"/>
          </p:nvPr>
        </p:nvSpPr>
        <p:spPr>
          <a:noFill/>
          <a:ln/>
        </p:spPr>
        <p:txBody>
          <a:bodyPr/>
          <a:lstStyle/>
          <a:p>
            <a:pPr eaLnBrk="1" hangingPunct="1"/>
            <a:endParaRPr lang="en-US" dirty="0" smtClean="0"/>
          </a:p>
        </p:txBody>
      </p:sp>
    </p:spTree>
    <p:extLst>
      <p:ext uri="{BB962C8B-B14F-4D97-AF65-F5344CB8AC3E}">
        <p14:creationId xmlns:p14="http://schemas.microsoft.com/office/powerpoint/2010/main" val="210880980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p:cNvSpPr>
            <a:spLocks noGrp="1" noChangeArrowheads="1"/>
          </p:cNvSpPr>
          <p:nvPr>
            <p:ph type="sldNum" sz="quarter" idx="5"/>
          </p:nvPr>
        </p:nvSpPr>
        <p:spPr>
          <a:noFill/>
        </p:spPr>
        <p:txBody>
          <a:bodyPr/>
          <a:lstStyle/>
          <a:p>
            <a:fld id="{E628B592-23B8-4A6F-B0D6-52108F5B4C2D}" type="slidenum">
              <a:rPr lang="en-GB"/>
              <a:pPr/>
              <a:t>4</a:t>
            </a:fld>
            <a:endParaRPr lang="en-GB"/>
          </a:p>
        </p:txBody>
      </p:sp>
      <p:sp>
        <p:nvSpPr>
          <p:cNvPr id="23555" name="Rectangle 2"/>
          <p:cNvSpPr>
            <a:spLocks noGrp="1" noRot="1" noChangeAspect="1" noChangeArrowheads="1" noTextEdit="1"/>
          </p:cNvSpPr>
          <p:nvPr>
            <p:ph type="sldImg"/>
          </p:nvPr>
        </p:nvSpPr>
        <p:spPr>
          <a:ln/>
        </p:spPr>
      </p:sp>
      <p:sp>
        <p:nvSpPr>
          <p:cNvPr id="23556" name="Rectangle 3"/>
          <p:cNvSpPr>
            <a:spLocks noGrp="1" noChangeArrowheads="1"/>
          </p:cNvSpPr>
          <p:nvPr>
            <p:ph type="body" idx="1"/>
          </p:nvPr>
        </p:nvSpPr>
        <p:spPr>
          <a:noFill/>
          <a:ln/>
        </p:spPr>
        <p:txBody>
          <a:bodyPr/>
          <a:lstStyle/>
          <a:p>
            <a:r>
              <a:rPr lang="fr-FR" noProof="0" dirty="0" smtClean="0"/>
              <a:t>Chaîne d’approvisionnement du bois : souvent complexe.</a:t>
            </a:r>
          </a:p>
          <a:p>
            <a:r>
              <a:rPr lang="fr-FR" noProof="0" dirty="0" smtClean="0"/>
              <a:t>Risque de mélange avec ou de remplacement par du bois indésirable à chaque stade. </a:t>
            </a:r>
          </a:p>
          <a:p>
            <a:r>
              <a:rPr lang="fr-FR" noProof="0" dirty="0" smtClean="0"/>
              <a:t>Un contrôle de la chaîne d’approvisionnement est nécessaire : chaîne de contrôle.</a:t>
            </a:r>
            <a:endParaRPr lang="en-US" dirty="0" smtClean="0"/>
          </a:p>
        </p:txBody>
      </p:sp>
    </p:spTree>
    <p:extLst>
      <p:ext uri="{BB962C8B-B14F-4D97-AF65-F5344CB8AC3E}">
        <p14:creationId xmlns:p14="http://schemas.microsoft.com/office/powerpoint/2010/main" val="45001222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7"/>
          <p:cNvSpPr>
            <a:spLocks noGrp="1" noChangeArrowheads="1"/>
          </p:cNvSpPr>
          <p:nvPr>
            <p:ph type="sldNum" sz="quarter" idx="5"/>
          </p:nvPr>
        </p:nvSpPr>
        <p:spPr>
          <a:noFill/>
        </p:spPr>
        <p:txBody>
          <a:bodyPr/>
          <a:lstStyle/>
          <a:p>
            <a:fld id="{0B792503-DCF8-4B6B-9F23-2C8DBCA5007E}" type="slidenum">
              <a:rPr lang="en-GB"/>
              <a:pPr/>
              <a:t>5</a:t>
            </a:fld>
            <a:endParaRPr lang="en-GB"/>
          </a:p>
        </p:txBody>
      </p:sp>
      <p:sp>
        <p:nvSpPr>
          <p:cNvPr id="24579" name="Rectangle 2"/>
          <p:cNvSpPr>
            <a:spLocks noGrp="1" noRot="1" noChangeAspect="1" noChangeArrowheads="1" noTextEdit="1"/>
          </p:cNvSpPr>
          <p:nvPr>
            <p:ph type="sldImg"/>
          </p:nvPr>
        </p:nvSpPr>
        <p:spPr>
          <a:ln/>
        </p:spPr>
      </p:sp>
      <p:sp>
        <p:nvSpPr>
          <p:cNvPr id="24580" name="Rectangle 3"/>
          <p:cNvSpPr>
            <a:spLocks noGrp="1" noChangeArrowheads="1"/>
          </p:cNvSpPr>
          <p:nvPr>
            <p:ph type="body" idx="1"/>
          </p:nvPr>
        </p:nvSpPr>
        <p:spPr>
          <a:xfrm>
            <a:off x="679768" y="4688556"/>
            <a:ext cx="5438140" cy="4445126"/>
          </a:xfrm>
          <a:noFill/>
          <a:ln/>
        </p:spPr>
        <p:txBody>
          <a:bodyPr/>
          <a:lstStyle/>
          <a:p>
            <a:endParaRPr lang="en-US" smtClean="0"/>
          </a:p>
        </p:txBody>
      </p:sp>
    </p:spTree>
    <p:extLst>
      <p:ext uri="{BB962C8B-B14F-4D97-AF65-F5344CB8AC3E}">
        <p14:creationId xmlns:p14="http://schemas.microsoft.com/office/powerpoint/2010/main" val="198177625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CCCBD52F-95FF-43A3-B975-909E50C13C92}" type="slidenum">
              <a:rPr lang="en-GB" smtClean="0"/>
              <a:pPr/>
              <a:t>7</a:t>
            </a:fld>
            <a:endParaRPr lang="en-GB"/>
          </a:p>
        </p:txBody>
      </p:sp>
    </p:spTree>
    <p:extLst>
      <p:ext uri="{BB962C8B-B14F-4D97-AF65-F5344CB8AC3E}">
        <p14:creationId xmlns:p14="http://schemas.microsoft.com/office/powerpoint/2010/main" val="2208598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7"/>
          <p:cNvSpPr>
            <a:spLocks noGrp="1" noChangeArrowheads="1"/>
          </p:cNvSpPr>
          <p:nvPr>
            <p:ph type="sldNum" sz="quarter" idx="5"/>
          </p:nvPr>
        </p:nvSpPr>
        <p:spPr>
          <a:noFill/>
        </p:spPr>
        <p:txBody>
          <a:bodyPr/>
          <a:lstStyle/>
          <a:p>
            <a:fld id="{09550A74-A676-4D29-BD2E-C1BF545B6A8F}" type="slidenum">
              <a:rPr lang="en-GB"/>
              <a:pPr/>
              <a:t>9</a:t>
            </a:fld>
            <a:endParaRPr lang="en-GB"/>
          </a:p>
        </p:txBody>
      </p:sp>
      <p:sp>
        <p:nvSpPr>
          <p:cNvPr id="25603" name="Rectangle 2"/>
          <p:cNvSpPr>
            <a:spLocks noGrp="1" noRot="1" noChangeAspect="1" noChangeArrowheads="1" noTextEdit="1"/>
          </p:cNvSpPr>
          <p:nvPr>
            <p:ph type="sldImg"/>
          </p:nvPr>
        </p:nvSpPr>
        <p:spPr>
          <a:ln/>
        </p:spPr>
      </p:sp>
      <p:sp>
        <p:nvSpPr>
          <p:cNvPr id="25604" name="Rectangle 3"/>
          <p:cNvSpPr>
            <a:spLocks noGrp="1" noChangeArrowheads="1"/>
          </p:cNvSpPr>
          <p:nvPr>
            <p:ph type="body" idx="1"/>
          </p:nvPr>
        </p:nvSpPr>
        <p:spPr>
          <a:noFill/>
          <a:ln/>
        </p:spPr>
        <p:txBody>
          <a:bodyPr/>
          <a:lstStyle/>
          <a:p>
            <a:pPr eaLnBrk="1" hangingPunct="1"/>
            <a:endParaRPr lang="en-US" dirty="0" smtClean="0"/>
          </a:p>
        </p:txBody>
      </p:sp>
    </p:spTree>
    <p:extLst>
      <p:ext uri="{BB962C8B-B14F-4D97-AF65-F5344CB8AC3E}">
        <p14:creationId xmlns:p14="http://schemas.microsoft.com/office/powerpoint/2010/main" val="310528256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i="1" dirty="0"/>
          </a:p>
        </p:txBody>
      </p:sp>
      <p:sp>
        <p:nvSpPr>
          <p:cNvPr id="4" name="Foliennummernplatzhalter 3"/>
          <p:cNvSpPr>
            <a:spLocks noGrp="1"/>
          </p:cNvSpPr>
          <p:nvPr>
            <p:ph type="sldNum" sz="quarter" idx="10"/>
          </p:nvPr>
        </p:nvSpPr>
        <p:spPr/>
        <p:txBody>
          <a:bodyPr/>
          <a:lstStyle/>
          <a:p>
            <a:fld id="{CCCBD52F-95FF-43A3-B975-909E50C13C92}" type="slidenum">
              <a:rPr lang="en-GB" smtClean="0"/>
              <a:pPr/>
              <a:t>12</a:t>
            </a:fld>
            <a:endParaRPr lang="en-GB"/>
          </a:p>
        </p:txBody>
      </p:sp>
    </p:spTree>
    <p:extLst>
      <p:ext uri="{BB962C8B-B14F-4D97-AF65-F5344CB8AC3E}">
        <p14:creationId xmlns:p14="http://schemas.microsoft.com/office/powerpoint/2010/main" val="296504288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Rot="1" noChangeAspect="1" noChangeArrowheads="1" noTextEdit="1"/>
          </p:cNvSpPr>
          <p:nvPr>
            <p:ph type="sldImg"/>
          </p:nvPr>
        </p:nvSpPr>
        <p:spPr>
          <a:ln/>
        </p:spPr>
      </p:sp>
      <p:sp>
        <p:nvSpPr>
          <p:cNvPr id="27651" name="Rectangle 3"/>
          <p:cNvSpPr>
            <a:spLocks noGrp="1" noChangeArrowheads="1"/>
          </p:cNvSpPr>
          <p:nvPr>
            <p:ph type="body" idx="1"/>
          </p:nvPr>
        </p:nvSpPr>
        <p:spPr>
          <a:noFill/>
          <a:ln/>
        </p:spPr>
        <p:txBody>
          <a:bodyPr/>
          <a:lstStyle/>
          <a:p>
            <a:endParaRPr lang="en-US" dirty="0" smtClean="0"/>
          </a:p>
        </p:txBody>
      </p:sp>
    </p:spTree>
    <p:extLst>
      <p:ext uri="{BB962C8B-B14F-4D97-AF65-F5344CB8AC3E}">
        <p14:creationId xmlns:p14="http://schemas.microsoft.com/office/powerpoint/2010/main" val="395945016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53844" y="605996"/>
            <a:ext cx="9144000" cy="879475"/>
          </a:xfrm>
        </p:spPr>
        <p:txBody>
          <a:bodyPr anchor="b">
            <a:normAutofit/>
          </a:bodyPr>
          <a:lstStyle>
            <a:lvl1pPr algn="l">
              <a:defRPr sz="4000" b="1"/>
            </a:lvl1pPr>
          </a:lstStyle>
          <a:p>
            <a:r>
              <a:rPr lang="en-US" dirty="0" smtClean="0"/>
              <a:t>Click to edit Master title style</a:t>
            </a:r>
            <a:endParaRPr lang="en-GB" dirty="0"/>
          </a:p>
        </p:txBody>
      </p:sp>
      <p:sp>
        <p:nvSpPr>
          <p:cNvPr id="3" name="Subtitle 2"/>
          <p:cNvSpPr>
            <a:spLocks noGrp="1"/>
          </p:cNvSpPr>
          <p:nvPr>
            <p:ph type="subTitle" idx="1"/>
          </p:nvPr>
        </p:nvSpPr>
        <p:spPr>
          <a:xfrm>
            <a:off x="953844" y="1688092"/>
            <a:ext cx="9144000" cy="1655762"/>
          </a:xfrm>
        </p:spPr>
        <p:txBody>
          <a:bodyPr/>
          <a:lstStyle>
            <a:lvl1pPr marL="0" indent="0" algn="l">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smtClean="0"/>
              <a:t>Click to edit Master subtitle style</a:t>
            </a:r>
            <a:endParaRPr lang="en-GB" dirty="0"/>
          </a:p>
        </p:txBody>
      </p:sp>
      <p:sp>
        <p:nvSpPr>
          <p:cNvPr id="4" name="Date Placeholder 3"/>
          <p:cNvSpPr>
            <a:spLocks noGrp="1"/>
          </p:cNvSpPr>
          <p:nvPr>
            <p:ph type="dt" sz="half" idx="10"/>
          </p:nvPr>
        </p:nvSpPr>
        <p:spPr/>
        <p:txBody>
          <a:bodyPr/>
          <a:lstStyle/>
          <a:p>
            <a:fld id="{369A8C9F-9546-440D-8333-B23F00558C20}" type="datetimeFigureOut">
              <a:rPr lang="en-GB" smtClean="0"/>
              <a:pPr/>
              <a:t>02/04/2015</a:t>
            </a:fld>
            <a:endParaRPr lang="en-GB"/>
          </a:p>
        </p:txBody>
      </p:sp>
      <p:sp>
        <p:nvSpPr>
          <p:cNvPr id="5" name="Footer Placeholder 4"/>
          <p:cNvSpPr>
            <a:spLocks noGrp="1"/>
          </p:cNvSpPr>
          <p:nvPr>
            <p:ph type="ftr" sz="quarter" idx="11"/>
          </p:nvPr>
        </p:nvSpPr>
        <p:spPr>
          <a:xfrm>
            <a:off x="4046407" y="6491455"/>
            <a:ext cx="4114800" cy="365125"/>
          </a:xfrm>
          <a:prstGeom prst="rect">
            <a:avLst/>
          </a:prstGeom>
        </p:spPr>
        <p:txBody>
          <a:bodyPr/>
          <a:lstStyle/>
          <a:p>
            <a:endParaRPr lang="en-GB"/>
          </a:p>
        </p:txBody>
      </p:sp>
      <p:sp>
        <p:nvSpPr>
          <p:cNvPr id="6" name="Slide Number Placeholder 5"/>
          <p:cNvSpPr>
            <a:spLocks noGrp="1"/>
          </p:cNvSpPr>
          <p:nvPr>
            <p:ph type="sldNum" sz="quarter" idx="12"/>
          </p:nvPr>
        </p:nvSpPr>
        <p:spPr/>
        <p:txBody>
          <a:bodyPr/>
          <a:lstStyle/>
          <a:p>
            <a:fld id="{358DAFE8-1C9A-4E30-8B03-C25BBFE13FC9}" type="slidenum">
              <a:rPr lang="en-GB" smtClean="0"/>
              <a:pPr/>
              <a:t>‹Nr.›</a:t>
            </a:fld>
            <a:endParaRPr lang="en-GB"/>
          </a:p>
        </p:txBody>
      </p:sp>
      <p:cxnSp>
        <p:nvCxnSpPr>
          <p:cNvPr id="9" name="Straight Connector 8"/>
          <p:cNvCxnSpPr/>
          <p:nvPr userDrawn="1"/>
        </p:nvCxnSpPr>
        <p:spPr>
          <a:xfrm>
            <a:off x="1054249" y="1485471"/>
            <a:ext cx="11144923" cy="0"/>
          </a:xfrm>
          <a:prstGeom prst="line">
            <a:avLst/>
          </a:prstGeom>
          <a:ln w="28575"/>
        </p:spPr>
        <p:style>
          <a:lnRef idx="1">
            <a:schemeClr val="accent1"/>
          </a:lnRef>
          <a:fillRef idx="0">
            <a:schemeClr val="accent1"/>
          </a:fillRef>
          <a:effectRef idx="0">
            <a:schemeClr val="accent1"/>
          </a:effectRef>
          <a:fontRef idx="minor">
            <a:schemeClr val="tx1"/>
          </a:fontRef>
        </p:style>
      </p:cxnSp>
      <p:pic>
        <p:nvPicPr>
          <p:cNvPr id="13" name="Picture 12"/>
          <p:cNvPicPr>
            <a:picLocks noChangeAspect="1"/>
          </p:cNvPicPr>
          <p:nvPr userDrawn="1"/>
        </p:nvPicPr>
        <p:blipFill rotWithShape="1">
          <a:blip r:embed="rId2" cstate="email">
            <a:extLst>
              <a:ext uri="{28A0092B-C50C-407E-A947-70E740481C1C}">
                <a14:useLocalDpi xmlns:a14="http://schemas.microsoft.com/office/drawing/2010/main"/>
              </a:ext>
            </a:extLst>
          </a:blip>
          <a:srcRect b="12729"/>
          <a:stretch/>
        </p:blipFill>
        <p:spPr>
          <a:xfrm>
            <a:off x="0" y="-1357755"/>
            <a:ext cx="12199172" cy="8406256"/>
          </a:xfrm>
          <a:prstGeom prst="rect">
            <a:avLst/>
          </a:prstGeom>
        </p:spPr>
      </p:pic>
    </p:spTree>
    <p:extLst>
      <p:ext uri="{BB962C8B-B14F-4D97-AF65-F5344CB8AC3E}">
        <p14:creationId xmlns:p14="http://schemas.microsoft.com/office/powerpoint/2010/main" val="1046423052"/>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000" b="1">
                <a:latin typeface="+mn-lt"/>
              </a:defRPr>
            </a:lvl1pPr>
          </a:lstStyle>
          <a:p>
            <a:r>
              <a:rPr lang="en-US" dirty="0" smtClean="0"/>
              <a:t>Click to edit Master title style</a:t>
            </a:r>
            <a:endParaRPr lang="en-GB" dirty="0"/>
          </a:p>
        </p:txBody>
      </p:sp>
      <p:sp>
        <p:nvSpPr>
          <p:cNvPr id="3" name="Content Placeholder 2"/>
          <p:cNvSpPr>
            <a:spLocks noGrp="1"/>
          </p:cNvSpPr>
          <p:nvPr>
            <p:ph idx="1"/>
          </p:nvPr>
        </p:nvSpPr>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Date Placeholder 3"/>
          <p:cNvSpPr>
            <a:spLocks noGrp="1"/>
          </p:cNvSpPr>
          <p:nvPr>
            <p:ph type="dt" sz="half" idx="10"/>
          </p:nvPr>
        </p:nvSpPr>
        <p:spPr/>
        <p:txBody>
          <a:bodyPr/>
          <a:lstStyle/>
          <a:p>
            <a:fld id="{369A8C9F-9546-440D-8333-B23F00558C20}" type="datetimeFigureOut">
              <a:rPr lang="en-GB" smtClean="0">
                <a:solidFill>
                  <a:prstClr val="black">
                    <a:tint val="75000"/>
                  </a:prstClr>
                </a:solidFill>
              </a:rPr>
              <a:pPr/>
              <a:t>02/04/2015</a:t>
            </a:fld>
            <a:endParaRPr lang="en-GB">
              <a:solidFill>
                <a:prstClr val="black">
                  <a:tint val="75000"/>
                </a:prstClr>
              </a:solidFill>
            </a:endParaRPr>
          </a:p>
        </p:txBody>
      </p:sp>
      <p:sp>
        <p:nvSpPr>
          <p:cNvPr id="5" name="Footer Placeholder 4"/>
          <p:cNvSpPr>
            <a:spLocks noGrp="1"/>
          </p:cNvSpPr>
          <p:nvPr>
            <p:ph type="ftr" sz="quarter" idx="11"/>
          </p:nvPr>
        </p:nvSpPr>
        <p:spPr>
          <a:xfrm>
            <a:off x="4046407" y="6491455"/>
            <a:ext cx="4114800" cy="365125"/>
          </a:xfrm>
          <a:prstGeom prst="rect">
            <a:avLst/>
          </a:prstGeom>
        </p:spPr>
        <p:txBody>
          <a:bodyPr/>
          <a:lstStyle/>
          <a:p>
            <a:endParaRPr lang="en-GB">
              <a:solidFill>
                <a:prstClr val="black"/>
              </a:solidFill>
            </a:endParaRPr>
          </a:p>
        </p:txBody>
      </p:sp>
      <p:sp>
        <p:nvSpPr>
          <p:cNvPr id="6" name="Slide Number Placeholder 5"/>
          <p:cNvSpPr>
            <a:spLocks noGrp="1"/>
          </p:cNvSpPr>
          <p:nvPr>
            <p:ph type="sldNum" sz="quarter" idx="12"/>
          </p:nvPr>
        </p:nvSpPr>
        <p:spPr/>
        <p:txBody>
          <a:bodyPr/>
          <a:lstStyle/>
          <a:p>
            <a:fld id="{358DAFE8-1C9A-4E30-8B03-C25BBFE13FC9}" type="slidenum">
              <a:rPr lang="en-GB" smtClean="0">
                <a:solidFill>
                  <a:prstClr val="black">
                    <a:tint val="75000"/>
                  </a:prstClr>
                </a:solidFill>
              </a:rPr>
              <a:pPr/>
              <a:t>‹Nr.›</a:t>
            </a:fld>
            <a:endParaRPr lang="en-GB">
              <a:solidFill>
                <a:prstClr val="black">
                  <a:tint val="75000"/>
                </a:prstClr>
              </a:solidFill>
            </a:endParaRPr>
          </a:p>
        </p:txBody>
      </p:sp>
    </p:spTree>
    <p:extLst>
      <p:ext uri="{BB962C8B-B14F-4D97-AF65-F5344CB8AC3E}">
        <p14:creationId xmlns:p14="http://schemas.microsoft.com/office/powerpoint/2010/main" val="1252565869"/>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55332" y="1441526"/>
            <a:ext cx="10515600" cy="537882"/>
          </a:xfrm>
        </p:spPr>
        <p:txBody>
          <a:bodyPr anchor="b">
            <a:noAutofit/>
          </a:bodyPr>
          <a:lstStyle>
            <a:lvl1pPr>
              <a:defRPr sz="3000" b="1"/>
            </a:lvl1pPr>
          </a:lstStyle>
          <a:p>
            <a:r>
              <a:rPr lang="en-US" dirty="0" smtClean="0"/>
              <a:t>Click to edit Master title style</a:t>
            </a:r>
            <a:endParaRPr lang="en-GB" dirty="0"/>
          </a:p>
        </p:txBody>
      </p:sp>
      <p:sp>
        <p:nvSpPr>
          <p:cNvPr id="3" name="Text Placeholder 2"/>
          <p:cNvSpPr>
            <a:spLocks noGrp="1"/>
          </p:cNvSpPr>
          <p:nvPr>
            <p:ph type="body" idx="1"/>
          </p:nvPr>
        </p:nvSpPr>
        <p:spPr>
          <a:xfrm>
            <a:off x="455332" y="2136720"/>
            <a:ext cx="10515600" cy="1500187"/>
          </a:xfrm>
        </p:spPr>
        <p:txBody>
          <a:bodyPr/>
          <a:lstStyle>
            <a:lvl1pPr marL="0" indent="0">
              <a:buNone/>
              <a:defRPr sz="2400">
                <a:solidFill>
                  <a:schemeClr val="tx1">
                    <a:tint val="75000"/>
                  </a:schemeClr>
                </a:solidFill>
                <a:latin typeface="+mn-lt"/>
                <a:cs typeface="Times New Roman" panose="02020603050405020304" pitchFamily="18"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smtClean="0"/>
              <a:t>Click to edit Master text styles</a:t>
            </a:r>
          </a:p>
        </p:txBody>
      </p:sp>
      <p:sp>
        <p:nvSpPr>
          <p:cNvPr id="4" name="Date Placeholder 3"/>
          <p:cNvSpPr>
            <a:spLocks noGrp="1"/>
          </p:cNvSpPr>
          <p:nvPr>
            <p:ph type="dt" sz="half" idx="10"/>
          </p:nvPr>
        </p:nvSpPr>
        <p:spPr/>
        <p:txBody>
          <a:bodyPr/>
          <a:lstStyle/>
          <a:p>
            <a:fld id="{369A8C9F-9546-440D-8333-B23F00558C20}" type="datetimeFigureOut">
              <a:rPr lang="en-GB" smtClean="0">
                <a:solidFill>
                  <a:prstClr val="black">
                    <a:tint val="75000"/>
                  </a:prstClr>
                </a:solidFill>
              </a:rPr>
              <a:pPr/>
              <a:t>02/04/2015</a:t>
            </a:fld>
            <a:endParaRPr lang="en-GB">
              <a:solidFill>
                <a:prstClr val="black">
                  <a:tint val="75000"/>
                </a:prstClr>
              </a:solidFill>
            </a:endParaRPr>
          </a:p>
        </p:txBody>
      </p:sp>
      <p:sp>
        <p:nvSpPr>
          <p:cNvPr id="5" name="Footer Placeholder 4"/>
          <p:cNvSpPr>
            <a:spLocks noGrp="1"/>
          </p:cNvSpPr>
          <p:nvPr>
            <p:ph type="ftr" sz="quarter" idx="11"/>
          </p:nvPr>
        </p:nvSpPr>
        <p:spPr>
          <a:xfrm>
            <a:off x="4046407" y="6491455"/>
            <a:ext cx="4114800" cy="365125"/>
          </a:xfrm>
          <a:prstGeom prst="rect">
            <a:avLst/>
          </a:prstGeom>
        </p:spPr>
        <p:txBody>
          <a:bodyPr/>
          <a:lstStyle/>
          <a:p>
            <a:endParaRPr lang="en-GB">
              <a:solidFill>
                <a:prstClr val="black"/>
              </a:solidFill>
            </a:endParaRPr>
          </a:p>
        </p:txBody>
      </p:sp>
      <p:sp>
        <p:nvSpPr>
          <p:cNvPr id="6" name="Slide Number Placeholder 5"/>
          <p:cNvSpPr>
            <a:spLocks noGrp="1"/>
          </p:cNvSpPr>
          <p:nvPr>
            <p:ph type="sldNum" sz="quarter" idx="12"/>
          </p:nvPr>
        </p:nvSpPr>
        <p:spPr/>
        <p:txBody>
          <a:bodyPr/>
          <a:lstStyle/>
          <a:p>
            <a:fld id="{358DAFE8-1C9A-4E30-8B03-C25BBFE13FC9}" type="slidenum">
              <a:rPr lang="en-GB" smtClean="0">
                <a:solidFill>
                  <a:prstClr val="black">
                    <a:tint val="75000"/>
                  </a:prstClr>
                </a:solidFill>
              </a:rPr>
              <a:pPr/>
              <a:t>‹Nr.›</a:t>
            </a:fld>
            <a:endParaRPr lang="en-GB">
              <a:solidFill>
                <a:prstClr val="black">
                  <a:tint val="75000"/>
                </a:prstClr>
              </a:solidFill>
            </a:endParaRPr>
          </a:p>
        </p:txBody>
      </p:sp>
    </p:spTree>
    <p:extLst>
      <p:ext uri="{BB962C8B-B14F-4D97-AF65-F5344CB8AC3E}">
        <p14:creationId xmlns:p14="http://schemas.microsoft.com/office/powerpoint/2010/main" val="554308325"/>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518478" y="1559858"/>
            <a:ext cx="10340470" cy="408791"/>
          </a:xfrm>
        </p:spPr>
        <p:txBody>
          <a:bodyPr>
            <a:normAutofit/>
          </a:bodyPr>
          <a:lstStyle>
            <a:lvl1pPr>
              <a:defRPr sz="3000" b="1"/>
            </a:lvl1pPr>
          </a:lstStyle>
          <a:p>
            <a:r>
              <a:rPr lang="en-US" dirty="0" smtClean="0"/>
              <a:t>Click to edit Master title style</a:t>
            </a:r>
            <a:endParaRPr lang="en-GB" dirty="0"/>
          </a:p>
        </p:txBody>
      </p:sp>
      <p:sp>
        <p:nvSpPr>
          <p:cNvPr id="3" name="Content Placeholder 2"/>
          <p:cNvSpPr>
            <a:spLocks noGrp="1"/>
          </p:cNvSpPr>
          <p:nvPr>
            <p:ph sz="half" idx="1"/>
          </p:nvPr>
        </p:nvSpPr>
        <p:spPr>
          <a:xfrm>
            <a:off x="518478" y="2285346"/>
            <a:ext cx="5181600" cy="4351338"/>
          </a:xfrm>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Content Placeholder 3"/>
          <p:cNvSpPr>
            <a:spLocks noGrp="1"/>
          </p:cNvSpPr>
          <p:nvPr>
            <p:ph sz="half" idx="2"/>
          </p:nvPr>
        </p:nvSpPr>
        <p:spPr>
          <a:xfrm>
            <a:off x="6018325" y="2284637"/>
            <a:ext cx="5181600" cy="4351338"/>
          </a:xfrm>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5" name="Date Placeholder 4"/>
          <p:cNvSpPr>
            <a:spLocks noGrp="1"/>
          </p:cNvSpPr>
          <p:nvPr>
            <p:ph type="dt" sz="half" idx="10"/>
          </p:nvPr>
        </p:nvSpPr>
        <p:spPr/>
        <p:txBody>
          <a:bodyPr/>
          <a:lstStyle/>
          <a:p>
            <a:fld id="{369A8C9F-9546-440D-8333-B23F00558C20}" type="datetimeFigureOut">
              <a:rPr lang="en-GB" smtClean="0">
                <a:solidFill>
                  <a:prstClr val="black">
                    <a:tint val="75000"/>
                  </a:prstClr>
                </a:solidFill>
              </a:rPr>
              <a:pPr/>
              <a:t>02/04/2015</a:t>
            </a:fld>
            <a:endParaRPr lang="en-GB">
              <a:solidFill>
                <a:prstClr val="black">
                  <a:tint val="75000"/>
                </a:prstClr>
              </a:solidFill>
            </a:endParaRPr>
          </a:p>
        </p:txBody>
      </p:sp>
      <p:sp>
        <p:nvSpPr>
          <p:cNvPr id="6" name="Footer Placeholder 5"/>
          <p:cNvSpPr>
            <a:spLocks noGrp="1"/>
          </p:cNvSpPr>
          <p:nvPr>
            <p:ph type="ftr" sz="quarter" idx="11"/>
          </p:nvPr>
        </p:nvSpPr>
        <p:spPr>
          <a:xfrm>
            <a:off x="4046407" y="6491455"/>
            <a:ext cx="4114800" cy="365125"/>
          </a:xfrm>
          <a:prstGeom prst="rect">
            <a:avLst/>
          </a:prstGeom>
        </p:spPr>
        <p:txBody>
          <a:bodyPr/>
          <a:lstStyle/>
          <a:p>
            <a:endParaRPr lang="en-GB">
              <a:solidFill>
                <a:prstClr val="black"/>
              </a:solidFill>
            </a:endParaRPr>
          </a:p>
        </p:txBody>
      </p:sp>
      <p:sp>
        <p:nvSpPr>
          <p:cNvPr id="7" name="Slide Number Placeholder 6"/>
          <p:cNvSpPr>
            <a:spLocks noGrp="1"/>
          </p:cNvSpPr>
          <p:nvPr>
            <p:ph type="sldNum" sz="quarter" idx="12"/>
          </p:nvPr>
        </p:nvSpPr>
        <p:spPr/>
        <p:txBody>
          <a:bodyPr/>
          <a:lstStyle/>
          <a:p>
            <a:fld id="{358DAFE8-1C9A-4E30-8B03-C25BBFE13FC9}" type="slidenum">
              <a:rPr lang="en-GB" smtClean="0">
                <a:solidFill>
                  <a:prstClr val="black">
                    <a:tint val="75000"/>
                  </a:prstClr>
                </a:solidFill>
              </a:rPr>
              <a:pPr/>
              <a:t>‹Nr.›</a:t>
            </a:fld>
            <a:endParaRPr lang="en-GB">
              <a:solidFill>
                <a:prstClr val="black">
                  <a:tint val="75000"/>
                </a:prstClr>
              </a:solidFill>
            </a:endParaRPr>
          </a:p>
        </p:txBody>
      </p:sp>
    </p:spTree>
    <p:extLst>
      <p:ext uri="{BB962C8B-B14F-4D97-AF65-F5344CB8AC3E}">
        <p14:creationId xmlns:p14="http://schemas.microsoft.com/office/powerpoint/2010/main" val="1127150858"/>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07653" y="1455051"/>
            <a:ext cx="10515600" cy="529151"/>
          </a:xfrm>
        </p:spPr>
        <p:txBody>
          <a:bodyPr>
            <a:normAutofit/>
          </a:bodyPr>
          <a:lstStyle>
            <a:lvl1pPr>
              <a:defRPr sz="3000" b="1"/>
            </a:lvl1pPr>
          </a:lstStyle>
          <a:p>
            <a:r>
              <a:rPr lang="en-US" dirty="0" smtClean="0"/>
              <a:t>Click to edit Master title style</a:t>
            </a:r>
            <a:endParaRPr lang="en-GB" dirty="0"/>
          </a:p>
        </p:txBody>
      </p:sp>
      <p:sp>
        <p:nvSpPr>
          <p:cNvPr id="3" name="Text Placeholder 2"/>
          <p:cNvSpPr>
            <a:spLocks noGrp="1"/>
          </p:cNvSpPr>
          <p:nvPr>
            <p:ph type="body" idx="1"/>
          </p:nvPr>
        </p:nvSpPr>
        <p:spPr>
          <a:xfrm>
            <a:off x="507653" y="1841584"/>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507654" y="2655971"/>
            <a:ext cx="5157787" cy="3684588"/>
          </a:xfrm>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5" name="Text Placeholder 4"/>
          <p:cNvSpPr>
            <a:spLocks noGrp="1"/>
          </p:cNvSpPr>
          <p:nvPr>
            <p:ph type="body" sz="quarter" idx="3"/>
          </p:nvPr>
        </p:nvSpPr>
        <p:spPr>
          <a:xfrm>
            <a:off x="5997575" y="1841584"/>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997575" y="2655971"/>
            <a:ext cx="5183188" cy="3684588"/>
          </a:xfrm>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7" name="Date Placeholder 6"/>
          <p:cNvSpPr>
            <a:spLocks noGrp="1"/>
          </p:cNvSpPr>
          <p:nvPr>
            <p:ph type="dt" sz="half" idx="10"/>
          </p:nvPr>
        </p:nvSpPr>
        <p:spPr/>
        <p:txBody>
          <a:bodyPr/>
          <a:lstStyle/>
          <a:p>
            <a:fld id="{369A8C9F-9546-440D-8333-B23F00558C20}" type="datetimeFigureOut">
              <a:rPr lang="en-GB" smtClean="0">
                <a:solidFill>
                  <a:prstClr val="black">
                    <a:tint val="75000"/>
                  </a:prstClr>
                </a:solidFill>
              </a:rPr>
              <a:pPr/>
              <a:t>02/04/2015</a:t>
            </a:fld>
            <a:endParaRPr lang="en-GB">
              <a:solidFill>
                <a:prstClr val="black">
                  <a:tint val="75000"/>
                </a:prstClr>
              </a:solidFill>
            </a:endParaRPr>
          </a:p>
        </p:txBody>
      </p:sp>
      <p:sp>
        <p:nvSpPr>
          <p:cNvPr id="8" name="Footer Placeholder 7"/>
          <p:cNvSpPr>
            <a:spLocks noGrp="1"/>
          </p:cNvSpPr>
          <p:nvPr>
            <p:ph type="ftr" sz="quarter" idx="11"/>
          </p:nvPr>
        </p:nvSpPr>
        <p:spPr>
          <a:xfrm>
            <a:off x="4046407" y="6491455"/>
            <a:ext cx="4114800" cy="365125"/>
          </a:xfrm>
          <a:prstGeom prst="rect">
            <a:avLst/>
          </a:prstGeom>
        </p:spPr>
        <p:txBody>
          <a:bodyPr/>
          <a:lstStyle/>
          <a:p>
            <a:endParaRPr lang="en-GB">
              <a:solidFill>
                <a:prstClr val="black"/>
              </a:solidFill>
            </a:endParaRPr>
          </a:p>
        </p:txBody>
      </p:sp>
      <p:sp>
        <p:nvSpPr>
          <p:cNvPr id="9" name="Slide Number Placeholder 8"/>
          <p:cNvSpPr>
            <a:spLocks noGrp="1"/>
          </p:cNvSpPr>
          <p:nvPr>
            <p:ph type="sldNum" sz="quarter" idx="12"/>
          </p:nvPr>
        </p:nvSpPr>
        <p:spPr/>
        <p:txBody>
          <a:bodyPr/>
          <a:lstStyle/>
          <a:p>
            <a:fld id="{358DAFE8-1C9A-4E30-8B03-C25BBFE13FC9}" type="slidenum">
              <a:rPr lang="en-GB" smtClean="0">
                <a:solidFill>
                  <a:prstClr val="black">
                    <a:tint val="75000"/>
                  </a:prstClr>
                </a:solidFill>
              </a:rPr>
              <a:pPr/>
              <a:t>‹Nr.›</a:t>
            </a:fld>
            <a:endParaRPr lang="en-GB">
              <a:solidFill>
                <a:prstClr val="black">
                  <a:tint val="75000"/>
                </a:prstClr>
              </a:solidFill>
            </a:endParaRPr>
          </a:p>
        </p:txBody>
      </p:sp>
    </p:spTree>
    <p:extLst>
      <p:ext uri="{BB962C8B-B14F-4D97-AF65-F5344CB8AC3E}">
        <p14:creationId xmlns:p14="http://schemas.microsoft.com/office/powerpoint/2010/main" val="2859713356"/>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000" b="1"/>
            </a:lvl1pPr>
          </a:lstStyle>
          <a:p>
            <a:r>
              <a:rPr lang="en-US" dirty="0" smtClean="0"/>
              <a:t>Click to edit Master title style</a:t>
            </a:r>
            <a:endParaRPr lang="en-GB" dirty="0"/>
          </a:p>
        </p:txBody>
      </p:sp>
      <p:sp>
        <p:nvSpPr>
          <p:cNvPr id="3" name="Date Placeholder 2"/>
          <p:cNvSpPr>
            <a:spLocks noGrp="1"/>
          </p:cNvSpPr>
          <p:nvPr>
            <p:ph type="dt" sz="half" idx="10"/>
          </p:nvPr>
        </p:nvSpPr>
        <p:spPr/>
        <p:txBody>
          <a:bodyPr/>
          <a:lstStyle/>
          <a:p>
            <a:fld id="{369A8C9F-9546-440D-8333-B23F00558C20}" type="datetimeFigureOut">
              <a:rPr lang="en-GB" smtClean="0">
                <a:solidFill>
                  <a:prstClr val="black">
                    <a:tint val="75000"/>
                  </a:prstClr>
                </a:solidFill>
              </a:rPr>
              <a:pPr/>
              <a:t>02/04/2015</a:t>
            </a:fld>
            <a:endParaRPr lang="en-GB">
              <a:solidFill>
                <a:prstClr val="black">
                  <a:tint val="75000"/>
                </a:prstClr>
              </a:solidFill>
            </a:endParaRPr>
          </a:p>
        </p:txBody>
      </p:sp>
      <p:sp>
        <p:nvSpPr>
          <p:cNvPr id="4" name="Footer Placeholder 3"/>
          <p:cNvSpPr>
            <a:spLocks noGrp="1"/>
          </p:cNvSpPr>
          <p:nvPr>
            <p:ph type="ftr" sz="quarter" idx="11"/>
          </p:nvPr>
        </p:nvSpPr>
        <p:spPr>
          <a:xfrm>
            <a:off x="4046407" y="6491455"/>
            <a:ext cx="4114800" cy="365125"/>
          </a:xfrm>
          <a:prstGeom prst="rect">
            <a:avLst/>
          </a:prstGeom>
        </p:spPr>
        <p:txBody>
          <a:bodyPr/>
          <a:lstStyle/>
          <a:p>
            <a:endParaRPr lang="en-GB">
              <a:solidFill>
                <a:prstClr val="black"/>
              </a:solidFill>
            </a:endParaRPr>
          </a:p>
        </p:txBody>
      </p:sp>
      <p:sp>
        <p:nvSpPr>
          <p:cNvPr id="5" name="Slide Number Placeholder 4"/>
          <p:cNvSpPr>
            <a:spLocks noGrp="1"/>
          </p:cNvSpPr>
          <p:nvPr>
            <p:ph type="sldNum" sz="quarter" idx="12"/>
          </p:nvPr>
        </p:nvSpPr>
        <p:spPr/>
        <p:txBody>
          <a:bodyPr/>
          <a:lstStyle/>
          <a:p>
            <a:fld id="{358DAFE8-1C9A-4E30-8B03-C25BBFE13FC9}" type="slidenum">
              <a:rPr lang="en-GB" smtClean="0">
                <a:solidFill>
                  <a:prstClr val="black">
                    <a:tint val="75000"/>
                  </a:prstClr>
                </a:solidFill>
              </a:rPr>
              <a:pPr/>
              <a:t>‹Nr.›</a:t>
            </a:fld>
            <a:endParaRPr lang="en-GB">
              <a:solidFill>
                <a:prstClr val="black">
                  <a:tint val="75000"/>
                </a:prstClr>
              </a:solidFill>
            </a:endParaRPr>
          </a:p>
        </p:txBody>
      </p:sp>
    </p:spTree>
    <p:extLst>
      <p:ext uri="{BB962C8B-B14F-4D97-AF65-F5344CB8AC3E}">
        <p14:creationId xmlns:p14="http://schemas.microsoft.com/office/powerpoint/2010/main" val="2506936251"/>
      </p:ext>
    </p:extLst>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69A8C9F-9546-440D-8333-B23F00558C20}" type="datetimeFigureOut">
              <a:rPr lang="en-GB" smtClean="0">
                <a:solidFill>
                  <a:prstClr val="black">
                    <a:tint val="75000"/>
                  </a:prstClr>
                </a:solidFill>
              </a:rPr>
              <a:pPr/>
              <a:t>02/04/2015</a:t>
            </a:fld>
            <a:endParaRPr lang="en-GB">
              <a:solidFill>
                <a:prstClr val="black">
                  <a:tint val="75000"/>
                </a:prstClr>
              </a:solidFill>
            </a:endParaRPr>
          </a:p>
        </p:txBody>
      </p:sp>
      <p:sp>
        <p:nvSpPr>
          <p:cNvPr id="3" name="Footer Placeholder 2"/>
          <p:cNvSpPr>
            <a:spLocks noGrp="1"/>
          </p:cNvSpPr>
          <p:nvPr>
            <p:ph type="ftr" sz="quarter" idx="11"/>
          </p:nvPr>
        </p:nvSpPr>
        <p:spPr>
          <a:xfrm>
            <a:off x="4046407" y="6491455"/>
            <a:ext cx="4114800" cy="365125"/>
          </a:xfrm>
          <a:prstGeom prst="rect">
            <a:avLst/>
          </a:prstGeom>
        </p:spPr>
        <p:txBody>
          <a:bodyPr/>
          <a:lstStyle/>
          <a:p>
            <a:endParaRPr lang="en-GB">
              <a:solidFill>
                <a:prstClr val="black"/>
              </a:solidFill>
            </a:endParaRPr>
          </a:p>
        </p:txBody>
      </p:sp>
      <p:sp>
        <p:nvSpPr>
          <p:cNvPr id="4" name="Slide Number Placeholder 3"/>
          <p:cNvSpPr>
            <a:spLocks noGrp="1"/>
          </p:cNvSpPr>
          <p:nvPr>
            <p:ph type="sldNum" sz="quarter" idx="12"/>
          </p:nvPr>
        </p:nvSpPr>
        <p:spPr/>
        <p:txBody>
          <a:bodyPr/>
          <a:lstStyle/>
          <a:p>
            <a:fld id="{358DAFE8-1C9A-4E30-8B03-C25BBFE13FC9}" type="slidenum">
              <a:rPr lang="en-GB" smtClean="0">
                <a:solidFill>
                  <a:prstClr val="black">
                    <a:tint val="75000"/>
                  </a:prstClr>
                </a:solidFill>
              </a:rPr>
              <a:pPr/>
              <a:t>‹Nr.›</a:t>
            </a:fld>
            <a:endParaRPr lang="en-GB">
              <a:solidFill>
                <a:prstClr val="black">
                  <a:tint val="75000"/>
                </a:prstClr>
              </a:solidFill>
            </a:endParaRPr>
          </a:p>
        </p:txBody>
      </p:sp>
    </p:spTree>
    <p:extLst>
      <p:ext uri="{BB962C8B-B14F-4D97-AF65-F5344CB8AC3E}">
        <p14:creationId xmlns:p14="http://schemas.microsoft.com/office/powerpoint/2010/main" val="716346587"/>
      </p:ext>
    </p:extLst>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6300" y="759890"/>
            <a:ext cx="9788768" cy="1223065"/>
          </a:xfrm>
        </p:spPr>
        <p:txBody>
          <a:bodyPr anchor="b">
            <a:normAutofit/>
          </a:bodyPr>
          <a:lstStyle>
            <a:lvl1pPr>
              <a:defRPr sz="3000" b="1"/>
            </a:lvl1pPr>
          </a:lstStyle>
          <a:p>
            <a:r>
              <a:rPr lang="en-US" dirty="0" smtClean="0"/>
              <a:t>Click to edit Master title style</a:t>
            </a:r>
            <a:endParaRPr lang="en-GB" dirty="0"/>
          </a:p>
        </p:txBody>
      </p:sp>
      <p:sp>
        <p:nvSpPr>
          <p:cNvPr id="3" name="Content Placeholder 2"/>
          <p:cNvSpPr>
            <a:spLocks noGrp="1"/>
          </p:cNvSpPr>
          <p:nvPr>
            <p:ph idx="1"/>
          </p:nvPr>
        </p:nvSpPr>
        <p:spPr>
          <a:xfrm>
            <a:off x="472571" y="2084705"/>
            <a:ext cx="6172200" cy="4873625"/>
          </a:xfrm>
        </p:spPr>
        <p:txBody>
          <a:bodyPr/>
          <a:lstStyle>
            <a:lvl1pPr>
              <a:defRPr sz="3200">
                <a:latin typeface="+mn-lt"/>
                <a:cs typeface="Times New Roman" panose="02020603050405020304" pitchFamily="18" charset="0"/>
              </a:defRPr>
            </a:lvl1pPr>
            <a:lvl2pPr>
              <a:defRPr sz="2800">
                <a:latin typeface="+mn-lt"/>
                <a:cs typeface="Times New Roman" panose="02020603050405020304" pitchFamily="18" charset="0"/>
              </a:defRPr>
            </a:lvl2pPr>
            <a:lvl3pPr>
              <a:defRPr sz="2400">
                <a:latin typeface="+mn-lt"/>
                <a:cs typeface="Times New Roman" panose="02020603050405020304" pitchFamily="18" charset="0"/>
              </a:defRPr>
            </a:lvl3pPr>
            <a:lvl4pPr>
              <a:defRPr sz="2000">
                <a:latin typeface="+mn-lt"/>
                <a:cs typeface="Times New Roman" panose="02020603050405020304" pitchFamily="18" charset="0"/>
              </a:defRPr>
            </a:lvl4pPr>
            <a:lvl5pPr>
              <a:defRPr sz="2000">
                <a:latin typeface="+mn-lt"/>
                <a:cs typeface="Times New Roman" panose="02020603050405020304" pitchFamily="18" charset="0"/>
              </a:defRPr>
            </a:lvl5pPr>
            <a:lvl6pPr>
              <a:defRPr sz="2000"/>
            </a:lvl6pPr>
            <a:lvl7pPr>
              <a:defRPr sz="2000"/>
            </a:lvl7pPr>
            <a:lvl8pPr>
              <a:defRPr sz="2000"/>
            </a:lvl8pPr>
            <a:lvl9pPr>
              <a:defRPr sz="20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5" name="Date Placeholder 4"/>
          <p:cNvSpPr>
            <a:spLocks noGrp="1"/>
          </p:cNvSpPr>
          <p:nvPr>
            <p:ph type="dt" sz="half" idx="10"/>
          </p:nvPr>
        </p:nvSpPr>
        <p:spPr/>
        <p:txBody>
          <a:bodyPr/>
          <a:lstStyle/>
          <a:p>
            <a:fld id="{369A8C9F-9546-440D-8333-B23F00558C20}" type="datetimeFigureOut">
              <a:rPr lang="en-GB" smtClean="0">
                <a:solidFill>
                  <a:prstClr val="black">
                    <a:tint val="75000"/>
                  </a:prstClr>
                </a:solidFill>
              </a:rPr>
              <a:pPr/>
              <a:t>02/04/2015</a:t>
            </a:fld>
            <a:endParaRPr lang="en-GB">
              <a:solidFill>
                <a:prstClr val="black">
                  <a:tint val="75000"/>
                </a:prstClr>
              </a:solidFill>
            </a:endParaRPr>
          </a:p>
        </p:txBody>
      </p:sp>
      <p:sp>
        <p:nvSpPr>
          <p:cNvPr id="6" name="Footer Placeholder 5"/>
          <p:cNvSpPr>
            <a:spLocks noGrp="1"/>
          </p:cNvSpPr>
          <p:nvPr>
            <p:ph type="ftr" sz="quarter" idx="11"/>
          </p:nvPr>
        </p:nvSpPr>
        <p:spPr>
          <a:xfrm>
            <a:off x="4046407" y="6491455"/>
            <a:ext cx="4114800" cy="365125"/>
          </a:xfrm>
          <a:prstGeom prst="rect">
            <a:avLst/>
          </a:prstGeom>
        </p:spPr>
        <p:txBody>
          <a:bodyPr/>
          <a:lstStyle/>
          <a:p>
            <a:endParaRPr lang="en-GB">
              <a:solidFill>
                <a:prstClr val="black"/>
              </a:solidFill>
            </a:endParaRPr>
          </a:p>
        </p:txBody>
      </p:sp>
      <p:sp>
        <p:nvSpPr>
          <p:cNvPr id="7" name="Slide Number Placeholder 6"/>
          <p:cNvSpPr>
            <a:spLocks noGrp="1"/>
          </p:cNvSpPr>
          <p:nvPr>
            <p:ph type="sldNum" sz="quarter" idx="12"/>
          </p:nvPr>
        </p:nvSpPr>
        <p:spPr/>
        <p:txBody>
          <a:bodyPr/>
          <a:lstStyle/>
          <a:p>
            <a:fld id="{358DAFE8-1C9A-4E30-8B03-C25BBFE13FC9}" type="slidenum">
              <a:rPr lang="en-GB" smtClean="0">
                <a:solidFill>
                  <a:prstClr val="black">
                    <a:tint val="75000"/>
                  </a:prstClr>
                </a:solidFill>
              </a:rPr>
              <a:pPr/>
              <a:t>‹Nr.›</a:t>
            </a:fld>
            <a:endParaRPr lang="en-GB">
              <a:solidFill>
                <a:prstClr val="black">
                  <a:tint val="75000"/>
                </a:prstClr>
              </a:solidFill>
            </a:endParaRPr>
          </a:p>
        </p:txBody>
      </p:sp>
    </p:spTree>
    <p:extLst>
      <p:ext uri="{BB962C8B-B14F-4D97-AF65-F5344CB8AC3E}">
        <p14:creationId xmlns:p14="http://schemas.microsoft.com/office/powerpoint/2010/main" val="2026300087"/>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000" b="1">
                <a:latin typeface="+mn-lt"/>
              </a:defRPr>
            </a:lvl1pPr>
          </a:lstStyle>
          <a:p>
            <a:r>
              <a:rPr lang="en-US" dirty="0" smtClean="0"/>
              <a:t>Click to edit Master title style</a:t>
            </a:r>
            <a:endParaRPr lang="en-GB" dirty="0"/>
          </a:p>
        </p:txBody>
      </p:sp>
      <p:sp>
        <p:nvSpPr>
          <p:cNvPr id="3" name="Content Placeholder 2"/>
          <p:cNvSpPr>
            <a:spLocks noGrp="1"/>
          </p:cNvSpPr>
          <p:nvPr>
            <p:ph idx="1"/>
          </p:nvPr>
        </p:nvSpPr>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Date Placeholder 3"/>
          <p:cNvSpPr>
            <a:spLocks noGrp="1"/>
          </p:cNvSpPr>
          <p:nvPr>
            <p:ph type="dt" sz="half" idx="10"/>
          </p:nvPr>
        </p:nvSpPr>
        <p:spPr/>
        <p:txBody>
          <a:bodyPr/>
          <a:lstStyle/>
          <a:p>
            <a:fld id="{369A8C9F-9546-440D-8333-B23F00558C20}" type="datetimeFigureOut">
              <a:rPr lang="en-GB" smtClean="0"/>
              <a:pPr/>
              <a:t>02/04/2015</a:t>
            </a:fld>
            <a:endParaRPr lang="en-GB"/>
          </a:p>
        </p:txBody>
      </p:sp>
      <p:sp>
        <p:nvSpPr>
          <p:cNvPr id="5" name="Footer Placeholder 4"/>
          <p:cNvSpPr>
            <a:spLocks noGrp="1"/>
          </p:cNvSpPr>
          <p:nvPr>
            <p:ph type="ftr" sz="quarter" idx="11"/>
          </p:nvPr>
        </p:nvSpPr>
        <p:spPr>
          <a:xfrm>
            <a:off x="4046407" y="6491455"/>
            <a:ext cx="4114800" cy="365125"/>
          </a:xfrm>
          <a:prstGeom prst="rect">
            <a:avLst/>
          </a:prstGeom>
        </p:spPr>
        <p:txBody>
          <a:bodyPr/>
          <a:lstStyle/>
          <a:p>
            <a:endParaRPr lang="en-GB"/>
          </a:p>
        </p:txBody>
      </p:sp>
      <p:sp>
        <p:nvSpPr>
          <p:cNvPr id="6" name="Slide Number Placeholder 5"/>
          <p:cNvSpPr>
            <a:spLocks noGrp="1"/>
          </p:cNvSpPr>
          <p:nvPr>
            <p:ph type="sldNum" sz="quarter" idx="12"/>
          </p:nvPr>
        </p:nvSpPr>
        <p:spPr/>
        <p:txBody>
          <a:bodyPr/>
          <a:lstStyle/>
          <a:p>
            <a:fld id="{358DAFE8-1C9A-4E30-8B03-C25BBFE13FC9}" type="slidenum">
              <a:rPr lang="en-GB" smtClean="0"/>
              <a:pPr/>
              <a:t>‹Nr.›</a:t>
            </a:fld>
            <a:endParaRPr lang="en-GB"/>
          </a:p>
        </p:txBody>
      </p:sp>
    </p:spTree>
    <p:extLst>
      <p:ext uri="{BB962C8B-B14F-4D97-AF65-F5344CB8AC3E}">
        <p14:creationId xmlns:p14="http://schemas.microsoft.com/office/powerpoint/2010/main" val="3335433060"/>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55332" y="1441526"/>
            <a:ext cx="10515600" cy="537882"/>
          </a:xfrm>
        </p:spPr>
        <p:txBody>
          <a:bodyPr anchor="b">
            <a:noAutofit/>
          </a:bodyPr>
          <a:lstStyle>
            <a:lvl1pPr>
              <a:defRPr sz="3000" b="1"/>
            </a:lvl1pPr>
          </a:lstStyle>
          <a:p>
            <a:r>
              <a:rPr lang="en-US" dirty="0" smtClean="0"/>
              <a:t>Click to edit Master title style</a:t>
            </a:r>
            <a:endParaRPr lang="en-GB" dirty="0"/>
          </a:p>
        </p:txBody>
      </p:sp>
      <p:sp>
        <p:nvSpPr>
          <p:cNvPr id="3" name="Text Placeholder 2"/>
          <p:cNvSpPr>
            <a:spLocks noGrp="1"/>
          </p:cNvSpPr>
          <p:nvPr>
            <p:ph type="body" idx="1"/>
          </p:nvPr>
        </p:nvSpPr>
        <p:spPr>
          <a:xfrm>
            <a:off x="455332" y="2136720"/>
            <a:ext cx="10515600" cy="1500187"/>
          </a:xfrm>
        </p:spPr>
        <p:txBody>
          <a:bodyPr/>
          <a:lstStyle>
            <a:lvl1pPr marL="0" indent="0">
              <a:buNone/>
              <a:defRPr sz="2400">
                <a:solidFill>
                  <a:schemeClr val="tx1">
                    <a:tint val="75000"/>
                  </a:schemeClr>
                </a:solidFill>
                <a:latin typeface="+mn-lt"/>
                <a:cs typeface="Times New Roman" panose="02020603050405020304" pitchFamily="18"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smtClean="0"/>
              <a:t>Click to edit Master text styles</a:t>
            </a:r>
          </a:p>
        </p:txBody>
      </p:sp>
      <p:sp>
        <p:nvSpPr>
          <p:cNvPr id="4" name="Date Placeholder 3"/>
          <p:cNvSpPr>
            <a:spLocks noGrp="1"/>
          </p:cNvSpPr>
          <p:nvPr>
            <p:ph type="dt" sz="half" idx="10"/>
          </p:nvPr>
        </p:nvSpPr>
        <p:spPr/>
        <p:txBody>
          <a:bodyPr/>
          <a:lstStyle/>
          <a:p>
            <a:fld id="{369A8C9F-9546-440D-8333-B23F00558C20}" type="datetimeFigureOut">
              <a:rPr lang="en-GB" smtClean="0"/>
              <a:pPr/>
              <a:t>02/04/2015</a:t>
            </a:fld>
            <a:endParaRPr lang="en-GB"/>
          </a:p>
        </p:txBody>
      </p:sp>
      <p:sp>
        <p:nvSpPr>
          <p:cNvPr id="5" name="Footer Placeholder 4"/>
          <p:cNvSpPr>
            <a:spLocks noGrp="1"/>
          </p:cNvSpPr>
          <p:nvPr>
            <p:ph type="ftr" sz="quarter" idx="11"/>
          </p:nvPr>
        </p:nvSpPr>
        <p:spPr>
          <a:xfrm>
            <a:off x="4046407" y="6491455"/>
            <a:ext cx="4114800" cy="365125"/>
          </a:xfrm>
          <a:prstGeom prst="rect">
            <a:avLst/>
          </a:prstGeom>
        </p:spPr>
        <p:txBody>
          <a:bodyPr/>
          <a:lstStyle/>
          <a:p>
            <a:endParaRPr lang="en-GB"/>
          </a:p>
        </p:txBody>
      </p:sp>
      <p:sp>
        <p:nvSpPr>
          <p:cNvPr id="6" name="Slide Number Placeholder 5"/>
          <p:cNvSpPr>
            <a:spLocks noGrp="1"/>
          </p:cNvSpPr>
          <p:nvPr>
            <p:ph type="sldNum" sz="quarter" idx="12"/>
          </p:nvPr>
        </p:nvSpPr>
        <p:spPr/>
        <p:txBody>
          <a:bodyPr/>
          <a:lstStyle/>
          <a:p>
            <a:fld id="{358DAFE8-1C9A-4E30-8B03-C25BBFE13FC9}" type="slidenum">
              <a:rPr lang="en-GB" smtClean="0"/>
              <a:pPr/>
              <a:t>‹Nr.›</a:t>
            </a:fld>
            <a:endParaRPr lang="en-GB"/>
          </a:p>
        </p:txBody>
      </p:sp>
    </p:spTree>
    <p:extLst>
      <p:ext uri="{BB962C8B-B14F-4D97-AF65-F5344CB8AC3E}">
        <p14:creationId xmlns:p14="http://schemas.microsoft.com/office/powerpoint/2010/main" val="264929525"/>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518478" y="1559858"/>
            <a:ext cx="10340470" cy="408791"/>
          </a:xfrm>
        </p:spPr>
        <p:txBody>
          <a:bodyPr>
            <a:normAutofit/>
          </a:bodyPr>
          <a:lstStyle>
            <a:lvl1pPr>
              <a:defRPr sz="3000" b="1"/>
            </a:lvl1pPr>
          </a:lstStyle>
          <a:p>
            <a:r>
              <a:rPr lang="en-US" dirty="0" smtClean="0"/>
              <a:t>Click to edit Master title style</a:t>
            </a:r>
            <a:endParaRPr lang="en-GB" dirty="0"/>
          </a:p>
        </p:txBody>
      </p:sp>
      <p:sp>
        <p:nvSpPr>
          <p:cNvPr id="3" name="Content Placeholder 2"/>
          <p:cNvSpPr>
            <a:spLocks noGrp="1"/>
          </p:cNvSpPr>
          <p:nvPr>
            <p:ph sz="half" idx="1"/>
          </p:nvPr>
        </p:nvSpPr>
        <p:spPr>
          <a:xfrm>
            <a:off x="518478" y="2285346"/>
            <a:ext cx="5181600" cy="4351338"/>
          </a:xfrm>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Content Placeholder 3"/>
          <p:cNvSpPr>
            <a:spLocks noGrp="1"/>
          </p:cNvSpPr>
          <p:nvPr>
            <p:ph sz="half" idx="2"/>
          </p:nvPr>
        </p:nvSpPr>
        <p:spPr>
          <a:xfrm>
            <a:off x="6018325" y="2284637"/>
            <a:ext cx="5181600" cy="4351338"/>
          </a:xfrm>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5" name="Date Placeholder 4"/>
          <p:cNvSpPr>
            <a:spLocks noGrp="1"/>
          </p:cNvSpPr>
          <p:nvPr>
            <p:ph type="dt" sz="half" idx="10"/>
          </p:nvPr>
        </p:nvSpPr>
        <p:spPr/>
        <p:txBody>
          <a:bodyPr/>
          <a:lstStyle/>
          <a:p>
            <a:fld id="{369A8C9F-9546-440D-8333-B23F00558C20}" type="datetimeFigureOut">
              <a:rPr lang="en-GB" smtClean="0"/>
              <a:pPr/>
              <a:t>02/04/2015</a:t>
            </a:fld>
            <a:endParaRPr lang="en-GB"/>
          </a:p>
        </p:txBody>
      </p:sp>
      <p:sp>
        <p:nvSpPr>
          <p:cNvPr id="6" name="Footer Placeholder 5"/>
          <p:cNvSpPr>
            <a:spLocks noGrp="1"/>
          </p:cNvSpPr>
          <p:nvPr>
            <p:ph type="ftr" sz="quarter" idx="11"/>
          </p:nvPr>
        </p:nvSpPr>
        <p:spPr>
          <a:xfrm>
            <a:off x="4046407" y="6491455"/>
            <a:ext cx="4114800" cy="365125"/>
          </a:xfrm>
          <a:prstGeom prst="rect">
            <a:avLst/>
          </a:prstGeom>
        </p:spPr>
        <p:txBody>
          <a:bodyPr/>
          <a:lstStyle/>
          <a:p>
            <a:endParaRPr lang="en-GB"/>
          </a:p>
        </p:txBody>
      </p:sp>
      <p:sp>
        <p:nvSpPr>
          <p:cNvPr id="7" name="Slide Number Placeholder 6"/>
          <p:cNvSpPr>
            <a:spLocks noGrp="1"/>
          </p:cNvSpPr>
          <p:nvPr>
            <p:ph type="sldNum" sz="quarter" idx="12"/>
          </p:nvPr>
        </p:nvSpPr>
        <p:spPr/>
        <p:txBody>
          <a:bodyPr/>
          <a:lstStyle/>
          <a:p>
            <a:fld id="{358DAFE8-1C9A-4E30-8B03-C25BBFE13FC9}" type="slidenum">
              <a:rPr lang="en-GB" smtClean="0"/>
              <a:pPr/>
              <a:t>‹Nr.›</a:t>
            </a:fld>
            <a:endParaRPr lang="en-GB"/>
          </a:p>
        </p:txBody>
      </p:sp>
    </p:spTree>
    <p:extLst>
      <p:ext uri="{BB962C8B-B14F-4D97-AF65-F5344CB8AC3E}">
        <p14:creationId xmlns:p14="http://schemas.microsoft.com/office/powerpoint/2010/main" val="3734072581"/>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07653" y="1455051"/>
            <a:ext cx="10515600" cy="529151"/>
          </a:xfrm>
        </p:spPr>
        <p:txBody>
          <a:bodyPr>
            <a:normAutofit/>
          </a:bodyPr>
          <a:lstStyle>
            <a:lvl1pPr>
              <a:defRPr sz="3000" b="1"/>
            </a:lvl1pPr>
          </a:lstStyle>
          <a:p>
            <a:r>
              <a:rPr lang="en-US" dirty="0" smtClean="0"/>
              <a:t>Click to edit Master title style</a:t>
            </a:r>
            <a:endParaRPr lang="en-GB" dirty="0"/>
          </a:p>
        </p:txBody>
      </p:sp>
      <p:sp>
        <p:nvSpPr>
          <p:cNvPr id="3" name="Text Placeholder 2"/>
          <p:cNvSpPr>
            <a:spLocks noGrp="1"/>
          </p:cNvSpPr>
          <p:nvPr>
            <p:ph type="body" idx="1"/>
          </p:nvPr>
        </p:nvSpPr>
        <p:spPr>
          <a:xfrm>
            <a:off x="507653" y="1841584"/>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507654" y="2655971"/>
            <a:ext cx="5157787" cy="3684588"/>
          </a:xfrm>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5" name="Text Placeholder 4"/>
          <p:cNvSpPr>
            <a:spLocks noGrp="1"/>
          </p:cNvSpPr>
          <p:nvPr>
            <p:ph type="body" sz="quarter" idx="3"/>
          </p:nvPr>
        </p:nvSpPr>
        <p:spPr>
          <a:xfrm>
            <a:off x="5997575" y="1841584"/>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997575" y="2655971"/>
            <a:ext cx="5183188" cy="3684588"/>
          </a:xfrm>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7" name="Date Placeholder 6"/>
          <p:cNvSpPr>
            <a:spLocks noGrp="1"/>
          </p:cNvSpPr>
          <p:nvPr>
            <p:ph type="dt" sz="half" idx="10"/>
          </p:nvPr>
        </p:nvSpPr>
        <p:spPr/>
        <p:txBody>
          <a:bodyPr/>
          <a:lstStyle/>
          <a:p>
            <a:fld id="{369A8C9F-9546-440D-8333-B23F00558C20}" type="datetimeFigureOut">
              <a:rPr lang="en-GB" smtClean="0"/>
              <a:pPr/>
              <a:t>02/04/2015</a:t>
            </a:fld>
            <a:endParaRPr lang="en-GB"/>
          </a:p>
        </p:txBody>
      </p:sp>
      <p:sp>
        <p:nvSpPr>
          <p:cNvPr id="8" name="Footer Placeholder 7"/>
          <p:cNvSpPr>
            <a:spLocks noGrp="1"/>
          </p:cNvSpPr>
          <p:nvPr>
            <p:ph type="ftr" sz="quarter" idx="11"/>
          </p:nvPr>
        </p:nvSpPr>
        <p:spPr>
          <a:xfrm>
            <a:off x="4046407" y="6491455"/>
            <a:ext cx="4114800" cy="365125"/>
          </a:xfrm>
          <a:prstGeom prst="rect">
            <a:avLst/>
          </a:prstGeom>
        </p:spPr>
        <p:txBody>
          <a:bodyPr/>
          <a:lstStyle/>
          <a:p>
            <a:endParaRPr lang="en-GB"/>
          </a:p>
        </p:txBody>
      </p:sp>
      <p:sp>
        <p:nvSpPr>
          <p:cNvPr id="9" name="Slide Number Placeholder 8"/>
          <p:cNvSpPr>
            <a:spLocks noGrp="1"/>
          </p:cNvSpPr>
          <p:nvPr>
            <p:ph type="sldNum" sz="quarter" idx="12"/>
          </p:nvPr>
        </p:nvSpPr>
        <p:spPr/>
        <p:txBody>
          <a:bodyPr/>
          <a:lstStyle/>
          <a:p>
            <a:fld id="{358DAFE8-1C9A-4E30-8B03-C25BBFE13FC9}" type="slidenum">
              <a:rPr lang="en-GB" smtClean="0"/>
              <a:pPr/>
              <a:t>‹Nr.›</a:t>
            </a:fld>
            <a:endParaRPr lang="en-GB"/>
          </a:p>
        </p:txBody>
      </p:sp>
    </p:spTree>
    <p:extLst>
      <p:ext uri="{BB962C8B-B14F-4D97-AF65-F5344CB8AC3E}">
        <p14:creationId xmlns:p14="http://schemas.microsoft.com/office/powerpoint/2010/main" val="514248236"/>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000" b="1"/>
            </a:lvl1pPr>
          </a:lstStyle>
          <a:p>
            <a:r>
              <a:rPr lang="en-US" dirty="0" smtClean="0"/>
              <a:t>Click to edit Master title style</a:t>
            </a:r>
            <a:endParaRPr lang="en-GB" dirty="0"/>
          </a:p>
        </p:txBody>
      </p:sp>
      <p:sp>
        <p:nvSpPr>
          <p:cNvPr id="3" name="Date Placeholder 2"/>
          <p:cNvSpPr>
            <a:spLocks noGrp="1"/>
          </p:cNvSpPr>
          <p:nvPr>
            <p:ph type="dt" sz="half" idx="10"/>
          </p:nvPr>
        </p:nvSpPr>
        <p:spPr/>
        <p:txBody>
          <a:bodyPr/>
          <a:lstStyle/>
          <a:p>
            <a:fld id="{369A8C9F-9546-440D-8333-B23F00558C20}" type="datetimeFigureOut">
              <a:rPr lang="en-GB" smtClean="0"/>
              <a:pPr/>
              <a:t>02/04/2015</a:t>
            </a:fld>
            <a:endParaRPr lang="en-GB"/>
          </a:p>
        </p:txBody>
      </p:sp>
      <p:sp>
        <p:nvSpPr>
          <p:cNvPr id="4" name="Footer Placeholder 3"/>
          <p:cNvSpPr>
            <a:spLocks noGrp="1"/>
          </p:cNvSpPr>
          <p:nvPr>
            <p:ph type="ftr" sz="quarter" idx="11"/>
          </p:nvPr>
        </p:nvSpPr>
        <p:spPr>
          <a:xfrm>
            <a:off x="4046407" y="6491455"/>
            <a:ext cx="4114800" cy="365125"/>
          </a:xfrm>
          <a:prstGeom prst="rect">
            <a:avLst/>
          </a:prstGeom>
        </p:spPr>
        <p:txBody>
          <a:bodyPr/>
          <a:lstStyle/>
          <a:p>
            <a:endParaRPr lang="en-GB"/>
          </a:p>
        </p:txBody>
      </p:sp>
      <p:sp>
        <p:nvSpPr>
          <p:cNvPr id="5" name="Slide Number Placeholder 4"/>
          <p:cNvSpPr>
            <a:spLocks noGrp="1"/>
          </p:cNvSpPr>
          <p:nvPr>
            <p:ph type="sldNum" sz="quarter" idx="12"/>
          </p:nvPr>
        </p:nvSpPr>
        <p:spPr/>
        <p:txBody>
          <a:bodyPr/>
          <a:lstStyle/>
          <a:p>
            <a:fld id="{358DAFE8-1C9A-4E30-8B03-C25BBFE13FC9}" type="slidenum">
              <a:rPr lang="en-GB" smtClean="0"/>
              <a:pPr/>
              <a:t>‹Nr.›</a:t>
            </a:fld>
            <a:endParaRPr lang="en-GB"/>
          </a:p>
        </p:txBody>
      </p:sp>
    </p:spTree>
    <p:extLst>
      <p:ext uri="{BB962C8B-B14F-4D97-AF65-F5344CB8AC3E}">
        <p14:creationId xmlns:p14="http://schemas.microsoft.com/office/powerpoint/2010/main" val="3145136646"/>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69A8C9F-9546-440D-8333-B23F00558C20}" type="datetimeFigureOut">
              <a:rPr lang="en-GB" smtClean="0"/>
              <a:pPr/>
              <a:t>02/04/2015</a:t>
            </a:fld>
            <a:endParaRPr lang="en-GB"/>
          </a:p>
        </p:txBody>
      </p:sp>
      <p:sp>
        <p:nvSpPr>
          <p:cNvPr id="3" name="Footer Placeholder 2"/>
          <p:cNvSpPr>
            <a:spLocks noGrp="1"/>
          </p:cNvSpPr>
          <p:nvPr>
            <p:ph type="ftr" sz="quarter" idx="11"/>
          </p:nvPr>
        </p:nvSpPr>
        <p:spPr>
          <a:xfrm>
            <a:off x="4046407" y="6491455"/>
            <a:ext cx="4114800" cy="365125"/>
          </a:xfrm>
          <a:prstGeom prst="rect">
            <a:avLst/>
          </a:prstGeom>
        </p:spPr>
        <p:txBody>
          <a:bodyPr/>
          <a:lstStyle/>
          <a:p>
            <a:endParaRPr lang="en-GB"/>
          </a:p>
        </p:txBody>
      </p:sp>
      <p:sp>
        <p:nvSpPr>
          <p:cNvPr id="4" name="Slide Number Placeholder 3"/>
          <p:cNvSpPr>
            <a:spLocks noGrp="1"/>
          </p:cNvSpPr>
          <p:nvPr>
            <p:ph type="sldNum" sz="quarter" idx="12"/>
          </p:nvPr>
        </p:nvSpPr>
        <p:spPr/>
        <p:txBody>
          <a:bodyPr/>
          <a:lstStyle/>
          <a:p>
            <a:fld id="{358DAFE8-1C9A-4E30-8B03-C25BBFE13FC9}" type="slidenum">
              <a:rPr lang="en-GB" smtClean="0"/>
              <a:pPr/>
              <a:t>‹Nr.›</a:t>
            </a:fld>
            <a:endParaRPr lang="en-GB"/>
          </a:p>
        </p:txBody>
      </p:sp>
    </p:spTree>
    <p:extLst>
      <p:ext uri="{BB962C8B-B14F-4D97-AF65-F5344CB8AC3E}">
        <p14:creationId xmlns:p14="http://schemas.microsoft.com/office/powerpoint/2010/main" val="1261816729"/>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6300" y="759890"/>
            <a:ext cx="9788768" cy="1223065"/>
          </a:xfrm>
        </p:spPr>
        <p:txBody>
          <a:bodyPr anchor="b">
            <a:normAutofit/>
          </a:bodyPr>
          <a:lstStyle>
            <a:lvl1pPr>
              <a:defRPr sz="3000" b="1"/>
            </a:lvl1pPr>
          </a:lstStyle>
          <a:p>
            <a:r>
              <a:rPr lang="en-US" dirty="0" smtClean="0"/>
              <a:t>Click to edit Master title style</a:t>
            </a:r>
            <a:endParaRPr lang="en-GB" dirty="0"/>
          </a:p>
        </p:txBody>
      </p:sp>
      <p:sp>
        <p:nvSpPr>
          <p:cNvPr id="3" name="Content Placeholder 2"/>
          <p:cNvSpPr>
            <a:spLocks noGrp="1"/>
          </p:cNvSpPr>
          <p:nvPr>
            <p:ph idx="1"/>
          </p:nvPr>
        </p:nvSpPr>
        <p:spPr>
          <a:xfrm>
            <a:off x="472571" y="2084705"/>
            <a:ext cx="6172200" cy="4873625"/>
          </a:xfrm>
        </p:spPr>
        <p:txBody>
          <a:bodyPr/>
          <a:lstStyle>
            <a:lvl1pPr>
              <a:defRPr sz="3200">
                <a:latin typeface="+mn-lt"/>
                <a:cs typeface="Times New Roman" panose="02020603050405020304" pitchFamily="18" charset="0"/>
              </a:defRPr>
            </a:lvl1pPr>
            <a:lvl2pPr>
              <a:defRPr sz="2800">
                <a:latin typeface="+mn-lt"/>
                <a:cs typeface="Times New Roman" panose="02020603050405020304" pitchFamily="18" charset="0"/>
              </a:defRPr>
            </a:lvl2pPr>
            <a:lvl3pPr>
              <a:defRPr sz="2400">
                <a:latin typeface="+mn-lt"/>
                <a:cs typeface="Times New Roman" panose="02020603050405020304" pitchFamily="18" charset="0"/>
              </a:defRPr>
            </a:lvl3pPr>
            <a:lvl4pPr>
              <a:defRPr sz="2000">
                <a:latin typeface="+mn-lt"/>
                <a:cs typeface="Times New Roman" panose="02020603050405020304" pitchFamily="18" charset="0"/>
              </a:defRPr>
            </a:lvl4pPr>
            <a:lvl5pPr>
              <a:defRPr sz="2000">
                <a:latin typeface="+mn-lt"/>
                <a:cs typeface="Times New Roman" panose="02020603050405020304" pitchFamily="18" charset="0"/>
              </a:defRPr>
            </a:lvl5pPr>
            <a:lvl6pPr>
              <a:defRPr sz="2000"/>
            </a:lvl6pPr>
            <a:lvl7pPr>
              <a:defRPr sz="2000"/>
            </a:lvl7pPr>
            <a:lvl8pPr>
              <a:defRPr sz="2000"/>
            </a:lvl8pPr>
            <a:lvl9pPr>
              <a:defRPr sz="20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5" name="Date Placeholder 4"/>
          <p:cNvSpPr>
            <a:spLocks noGrp="1"/>
          </p:cNvSpPr>
          <p:nvPr>
            <p:ph type="dt" sz="half" idx="10"/>
          </p:nvPr>
        </p:nvSpPr>
        <p:spPr/>
        <p:txBody>
          <a:bodyPr/>
          <a:lstStyle/>
          <a:p>
            <a:fld id="{369A8C9F-9546-440D-8333-B23F00558C20}" type="datetimeFigureOut">
              <a:rPr lang="en-GB" smtClean="0"/>
              <a:pPr/>
              <a:t>02/04/2015</a:t>
            </a:fld>
            <a:endParaRPr lang="en-GB"/>
          </a:p>
        </p:txBody>
      </p:sp>
      <p:sp>
        <p:nvSpPr>
          <p:cNvPr id="6" name="Footer Placeholder 5"/>
          <p:cNvSpPr>
            <a:spLocks noGrp="1"/>
          </p:cNvSpPr>
          <p:nvPr>
            <p:ph type="ftr" sz="quarter" idx="11"/>
          </p:nvPr>
        </p:nvSpPr>
        <p:spPr>
          <a:xfrm>
            <a:off x="4046407" y="6491455"/>
            <a:ext cx="4114800" cy="365125"/>
          </a:xfrm>
          <a:prstGeom prst="rect">
            <a:avLst/>
          </a:prstGeom>
        </p:spPr>
        <p:txBody>
          <a:bodyPr/>
          <a:lstStyle/>
          <a:p>
            <a:endParaRPr lang="en-GB"/>
          </a:p>
        </p:txBody>
      </p:sp>
      <p:sp>
        <p:nvSpPr>
          <p:cNvPr id="7" name="Slide Number Placeholder 6"/>
          <p:cNvSpPr>
            <a:spLocks noGrp="1"/>
          </p:cNvSpPr>
          <p:nvPr>
            <p:ph type="sldNum" sz="quarter" idx="12"/>
          </p:nvPr>
        </p:nvSpPr>
        <p:spPr/>
        <p:txBody>
          <a:bodyPr/>
          <a:lstStyle/>
          <a:p>
            <a:fld id="{358DAFE8-1C9A-4E30-8B03-C25BBFE13FC9}" type="slidenum">
              <a:rPr lang="en-GB" smtClean="0"/>
              <a:pPr/>
              <a:t>‹Nr.›</a:t>
            </a:fld>
            <a:endParaRPr lang="en-GB"/>
          </a:p>
        </p:txBody>
      </p:sp>
    </p:spTree>
    <p:extLst>
      <p:ext uri="{BB962C8B-B14F-4D97-AF65-F5344CB8AC3E}">
        <p14:creationId xmlns:p14="http://schemas.microsoft.com/office/powerpoint/2010/main" val="1388342610"/>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53844" y="605996"/>
            <a:ext cx="9144000" cy="879475"/>
          </a:xfrm>
        </p:spPr>
        <p:txBody>
          <a:bodyPr anchor="b">
            <a:normAutofit/>
          </a:bodyPr>
          <a:lstStyle>
            <a:lvl1pPr algn="l">
              <a:defRPr sz="4000" b="1"/>
            </a:lvl1pPr>
          </a:lstStyle>
          <a:p>
            <a:r>
              <a:rPr lang="en-US" dirty="0" smtClean="0"/>
              <a:t>Click to edit Master title style</a:t>
            </a:r>
            <a:endParaRPr lang="en-GB" dirty="0"/>
          </a:p>
        </p:txBody>
      </p:sp>
      <p:sp>
        <p:nvSpPr>
          <p:cNvPr id="3" name="Subtitle 2"/>
          <p:cNvSpPr>
            <a:spLocks noGrp="1"/>
          </p:cNvSpPr>
          <p:nvPr>
            <p:ph type="subTitle" idx="1"/>
          </p:nvPr>
        </p:nvSpPr>
        <p:spPr>
          <a:xfrm>
            <a:off x="953844" y="1688092"/>
            <a:ext cx="9144000" cy="1655762"/>
          </a:xfrm>
        </p:spPr>
        <p:txBody>
          <a:bodyPr/>
          <a:lstStyle>
            <a:lvl1pPr marL="0" indent="0" algn="l">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smtClean="0"/>
              <a:t>Click to edit Master subtitle style</a:t>
            </a:r>
            <a:endParaRPr lang="en-GB" dirty="0"/>
          </a:p>
        </p:txBody>
      </p:sp>
      <p:sp>
        <p:nvSpPr>
          <p:cNvPr id="4" name="Date Placeholder 3"/>
          <p:cNvSpPr>
            <a:spLocks noGrp="1"/>
          </p:cNvSpPr>
          <p:nvPr>
            <p:ph type="dt" sz="half" idx="10"/>
          </p:nvPr>
        </p:nvSpPr>
        <p:spPr/>
        <p:txBody>
          <a:bodyPr/>
          <a:lstStyle/>
          <a:p>
            <a:fld id="{369A8C9F-9546-440D-8333-B23F00558C20}" type="datetimeFigureOut">
              <a:rPr lang="en-GB" smtClean="0">
                <a:solidFill>
                  <a:prstClr val="black">
                    <a:tint val="75000"/>
                  </a:prstClr>
                </a:solidFill>
              </a:rPr>
              <a:pPr/>
              <a:t>02/04/2015</a:t>
            </a:fld>
            <a:endParaRPr lang="en-GB">
              <a:solidFill>
                <a:prstClr val="black">
                  <a:tint val="75000"/>
                </a:prstClr>
              </a:solidFill>
            </a:endParaRPr>
          </a:p>
        </p:txBody>
      </p:sp>
      <p:sp>
        <p:nvSpPr>
          <p:cNvPr id="5" name="Footer Placeholder 4"/>
          <p:cNvSpPr>
            <a:spLocks noGrp="1"/>
          </p:cNvSpPr>
          <p:nvPr>
            <p:ph type="ftr" sz="quarter" idx="11"/>
          </p:nvPr>
        </p:nvSpPr>
        <p:spPr>
          <a:xfrm>
            <a:off x="4046407" y="6491455"/>
            <a:ext cx="4114800" cy="365125"/>
          </a:xfrm>
          <a:prstGeom prst="rect">
            <a:avLst/>
          </a:prstGeom>
        </p:spPr>
        <p:txBody>
          <a:bodyPr/>
          <a:lstStyle/>
          <a:p>
            <a:endParaRPr lang="en-GB">
              <a:solidFill>
                <a:prstClr val="black"/>
              </a:solidFill>
            </a:endParaRPr>
          </a:p>
        </p:txBody>
      </p:sp>
      <p:sp>
        <p:nvSpPr>
          <p:cNvPr id="6" name="Slide Number Placeholder 5"/>
          <p:cNvSpPr>
            <a:spLocks noGrp="1"/>
          </p:cNvSpPr>
          <p:nvPr>
            <p:ph type="sldNum" sz="quarter" idx="12"/>
          </p:nvPr>
        </p:nvSpPr>
        <p:spPr/>
        <p:txBody>
          <a:bodyPr/>
          <a:lstStyle/>
          <a:p>
            <a:fld id="{358DAFE8-1C9A-4E30-8B03-C25BBFE13FC9}" type="slidenum">
              <a:rPr lang="en-GB" smtClean="0">
                <a:solidFill>
                  <a:prstClr val="black">
                    <a:tint val="75000"/>
                  </a:prstClr>
                </a:solidFill>
              </a:rPr>
              <a:pPr/>
              <a:t>‹Nr.›</a:t>
            </a:fld>
            <a:endParaRPr lang="en-GB">
              <a:solidFill>
                <a:prstClr val="black">
                  <a:tint val="75000"/>
                </a:prstClr>
              </a:solidFill>
            </a:endParaRPr>
          </a:p>
        </p:txBody>
      </p:sp>
      <p:cxnSp>
        <p:nvCxnSpPr>
          <p:cNvPr id="9" name="Straight Connector 8"/>
          <p:cNvCxnSpPr/>
          <p:nvPr userDrawn="1"/>
        </p:nvCxnSpPr>
        <p:spPr>
          <a:xfrm>
            <a:off x="1054249" y="1485471"/>
            <a:ext cx="11144923" cy="0"/>
          </a:xfrm>
          <a:prstGeom prst="line">
            <a:avLst/>
          </a:prstGeom>
          <a:ln w="28575"/>
        </p:spPr>
        <p:style>
          <a:lnRef idx="1">
            <a:schemeClr val="accent1"/>
          </a:lnRef>
          <a:fillRef idx="0">
            <a:schemeClr val="accent1"/>
          </a:fillRef>
          <a:effectRef idx="0">
            <a:schemeClr val="accent1"/>
          </a:effectRef>
          <a:fontRef idx="minor">
            <a:schemeClr val="tx1"/>
          </a:fontRef>
        </p:style>
      </p:cxnSp>
      <p:pic>
        <p:nvPicPr>
          <p:cNvPr id="13" name="Picture 12"/>
          <p:cNvPicPr>
            <a:picLocks noChangeAspect="1"/>
          </p:cNvPicPr>
          <p:nvPr userDrawn="1"/>
        </p:nvPicPr>
        <p:blipFill rotWithShape="1">
          <a:blip r:embed="rId2" cstate="screen">
            <a:extLst>
              <a:ext uri="{28A0092B-C50C-407E-A947-70E740481C1C}">
                <a14:useLocalDpi xmlns:a14="http://schemas.microsoft.com/office/drawing/2010/main"/>
              </a:ext>
            </a:extLst>
          </a:blip>
          <a:srcRect t="16152"/>
          <a:stretch/>
        </p:blipFill>
        <p:spPr>
          <a:xfrm>
            <a:off x="0" y="-26504"/>
            <a:ext cx="12199172" cy="7048500"/>
          </a:xfrm>
          <a:prstGeom prst="rect">
            <a:avLst/>
          </a:prstGeom>
        </p:spPr>
      </p:pic>
    </p:spTree>
    <p:extLst>
      <p:ext uri="{BB962C8B-B14F-4D97-AF65-F5344CB8AC3E}">
        <p14:creationId xmlns:p14="http://schemas.microsoft.com/office/powerpoint/2010/main" val="2094106253"/>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1.jpeg"/><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6.xml"/><Relationship Id="rId3" Type="http://schemas.openxmlformats.org/officeDocument/2006/relationships/slideLayout" Target="../slideLayouts/slideLayout11.xml"/><Relationship Id="rId7" Type="http://schemas.openxmlformats.org/officeDocument/2006/relationships/slideLayout" Target="../slideLayouts/slideLayout15.xml"/><Relationship Id="rId2" Type="http://schemas.openxmlformats.org/officeDocument/2006/relationships/slideLayout" Target="../slideLayouts/slideLayout10.xml"/><Relationship Id="rId1" Type="http://schemas.openxmlformats.org/officeDocument/2006/relationships/slideLayout" Target="../slideLayouts/slideLayout9.xml"/><Relationship Id="rId6" Type="http://schemas.openxmlformats.org/officeDocument/2006/relationships/slideLayout" Target="../slideLayouts/slideLayout14.xml"/><Relationship Id="rId5" Type="http://schemas.openxmlformats.org/officeDocument/2006/relationships/slideLayout" Target="../slideLayouts/slideLayout13.xml"/><Relationship Id="rId10" Type="http://schemas.openxmlformats.org/officeDocument/2006/relationships/image" Target="../media/image3.jpeg"/><Relationship Id="rId4" Type="http://schemas.openxmlformats.org/officeDocument/2006/relationships/slideLayout" Target="../slideLayouts/slideLayout12.xml"/><Relationship Id="rId9"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43348" y="1105013"/>
            <a:ext cx="10515600" cy="1325563"/>
          </a:xfrm>
          <a:prstGeom prst="rect">
            <a:avLst/>
          </a:prstGeom>
        </p:spPr>
        <p:txBody>
          <a:bodyPr vert="horz" lIns="91440" tIns="45720" rIns="91440" bIns="45720" rtlCol="0" anchor="ctr">
            <a:normAutofit/>
          </a:bodyPr>
          <a:lstStyle/>
          <a:p>
            <a:r>
              <a:rPr lang="en-US" dirty="0" smtClean="0"/>
              <a:t>Click to edit Master title style</a:t>
            </a:r>
            <a:endParaRPr lang="en-GB" dirty="0"/>
          </a:p>
        </p:txBody>
      </p:sp>
      <p:sp>
        <p:nvSpPr>
          <p:cNvPr id="3" name="Text Placeholder 2"/>
          <p:cNvSpPr>
            <a:spLocks noGrp="1"/>
          </p:cNvSpPr>
          <p:nvPr>
            <p:ph type="body" idx="1"/>
          </p:nvPr>
        </p:nvSpPr>
        <p:spPr>
          <a:xfrm>
            <a:off x="343348" y="2220517"/>
            <a:ext cx="11505304" cy="369144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Date Placeholder 3"/>
          <p:cNvSpPr>
            <a:spLocks noGrp="1"/>
          </p:cNvSpPr>
          <p:nvPr>
            <p:ph type="dt" sz="half" idx="2"/>
          </p:nvPr>
        </p:nvSpPr>
        <p:spPr>
          <a:xfrm>
            <a:off x="343348" y="6491456"/>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69A8C9F-9546-440D-8333-B23F00558C20}" type="datetimeFigureOut">
              <a:rPr lang="en-GB" smtClean="0"/>
              <a:pPr/>
              <a:t>02/04/2015</a:t>
            </a:fld>
            <a:endParaRPr lang="en-GB" dirty="0"/>
          </a:p>
        </p:txBody>
      </p:sp>
      <p:sp>
        <p:nvSpPr>
          <p:cNvPr id="6" name="Slide Number Placeholder 5"/>
          <p:cNvSpPr>
            <a:spLocks noGrp="1"/>
          </p:cNvSpPr>
          <p:nvPr>
            <p:ph type="sldNum" sz="quarter" idx="4"/>
          </p:nvPr>
        </p:nvSpPr>
        <p:spPr>
          <a:xfrm>
            <a:off x="9105452" y="6492875"/>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58DAFE8-1C9A-4E30-8B03-C25BBFE13FC9}" type="slidenum">
              <a:rPr lang="en-GB" smtClean="0"/>
              <a:pPr/>
              <a:t>‹Nr.›</a:t>
            </a:fld>
            <a:endParaRPr lang="en-GB"/>
          </a:p>
        </p:txBody>
      </p:sp>
      <p:cxnSp>
        <p:nvCxnSpPr>
          <p:cNvPr id="10" name="Straight Connector 9"/>
          <p:cNvCxnSpPr/>
          <p:nvPr userDrawn="1"/>
        </p:nvCxnSpPr>
        <p:spPr>
          <a:xfrm>
            <a:off x="451821" y="1990165"/>
            <a:ext cx="11740179" cy="0"/>
          </a:xfrm>
          <a:prstGeom prst="line">
            <a:avLst/>
          </a:prstGeom>
          <a:ln w="28575"/>
        </p:spPr>
        <p:style>
          <a:lnRef idx="1">
            <a:schemeClr val="accent1"/>
          </a:lnRef>
          <a:fillRef idx="0">
            <a:schemeClr val="accent1"/>
          </a:fillRef>
          <a:effectRef idx="0">
            <a:schemeClr val="accent1"/>
          </a:effectRef>
          <a:fontRef idx="minor">
            <a:schemeClr val="tx1"/>
          </a:fontRef>
        </p:style>
      </p:cxnSp>
      <p:pic>
        <p:nvPicPr>
          <p:cNvPr id="12" name="Picture 11"/>
          <p:cNvPicPr>
            <a:picLocks noChangeAspect="1"/>
          </p:cNvPicPr>
          <p:nvPr userDrawn="1"/>
        </p:nvPicPr>
        <p:blipFill rotWithShape="1">
          <a:blip r:embed="rId10" cstate="email">
            <a:extLst>
              <a:ext uri="{28A0092B-C50C-407E-A947-70E740481C1C}">
                <a14:useLocalDpi xmlns:a14="http://schemas.microsoft.com/office/drawing/2010/main"/>
              </a:ext>
            </a:extLst>
          </a:blip>
          <a:srcRect t="31820" b="39228"/>
          <a:stretch/>
        </p:blipFill>
        <p:spPr>
          <a:xfrm>
            <a:off x="4519" y="-29029"/>
            <a:ext cx="12187481" cy="1438279"/>
          </a:xfrm>
          <a:prstGeom prst="rect">
            <a:avLst/>
          </a:prstGeom>
        </p:spPr>
      </p:pic>
    </p:spTree>
    <p:extLst>
      <p:ext uri="{BB962C8B-B14F-4D97-AF65-F5344CB8AC3E}">
        <p14:creationId xmlns:p14="http://schemas.microsoft.com/office/powerpoint/2010/main" val="256330708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Lst>
  <p:timing>
    <p:tnLst>
      <p:par>
        <p:cTn id="1" dur="indefinite" restart="never" nodeType="tmRoot"/>
      </p:par>
    </p:tnLst>
  </p:timing>
  <p:txStyles>
    <p:titleStyle>
      <a:lvl1pPr algn="l" defTabSz="914400" rtl="0" eaLnBrk="1" latinLnBrk="0" hangingPunct="1">
        <a:lnSpc>
          <a:spcPct val="90000"/>
        </a:lnSpc>
        <a:spcBef>
          <a:spcPct val="0"/>
        </a:spcBef>
        <a:buNone/>
        <a:defRPr sz="3000" b="1" kern="1200">
          <a:solidFill>
            <a:schemeClr val="tx2"/>
          </a:solidFill>
          <a:latin typeface="+mn-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43348" y="1105013"/>
            <a:ext cx="10515600" cy="1325563"/>
          </a:xfrm>
          <a:prstGeom prst="rect">
            <a:avLst/>
          </a:prstGeom>
        </p:spPr>
        <p:txBody>
          <a:bodyPr vert="horz" lIns="91440" tIns="45720" rIns="91440" bIns="45720" rtlCol="0" anchor="ctr">
            <a:normAutofit/>
          </a:bodyPr>
          <a:lstStyle/>
          <a:p>
            <a:r>
              <a:rPr lang="en-US" dirty="0" smtClean="0"/>
              <a:t>Click to edit Master title style</a:t>
            </a:r>
            <a:endParaRPr lang="en-GB" dirty="0"/>
          </a:p>
        </p:txBody>
      </p:sp>
      <p:sp>
        <p:nvSpPr>
          <p:cNvPr id="3" name="Text Placeholder 2"/>
          <p:cNvSpPr>
            <a:spLocks noGrp="1"/>
          </p:cNvSpPr>
          <p:nvPr>
            <p:ph type="body" idx="1"/>
          </p:nvPr>
        </p:nvSpPr>
        <p:spPr>
          <a:xfrm>
            <a:off x="343348" y="2220517"/>
            <a:ext cx="11505304" cy="369144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Date Placeholder 3"/>
          <p:cNvSpPr>
            <a:spLocks noGrp="1"/>
          </p:cNvSpPr>
          <p:nvPr>
            <p:ph type="dt" sz="half" idx="2"/>
          </p:nvPr>
        </p:nvSpPr>
        <p:spPr>
          <a:xfrm>
            <a:off x="343348" y="6491456"/>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69A8C9F-9546-440D-8333-B23F00558C20}" type="datetimeFigureOut">
              <a:rPr lang="en-GB" smtClean="0">
                <a:solidFill>
                  <a:prstClr val="black">
                    <a:tint val="75000"/>
                  </a:prstClr>
                </a:solidFill>
              </a:rPr>
              <a:pPr/>
              <a:t>02/04/2015</a:t>
            </a:fld>
            <a:endParaRPr lang="en-GB" dirty="0">
              <a:solidFill>
                <a:prstClr val="black">
                  <a:tint val="75000"/>
                </a:prstClr>
              </a:solidFill>
            </a:endParaRPr>
          </a:p>
        </p:txBody>
      </p:sp>
      <p:sp>
        <p:nvSpPr>
          <p:cNvPr id="6" name="Slide Number Placeholder 5"/>
          <p:cNvSpPr>
            <a:spLocks noGrp="1"/>
          </p:cNvSpPr>
          <p:nvPr>
            <p:ph type="sldNum" sz="quarter" idx="4"/>
          </p:nvPr>
        </p:nvSpPr>
        <p:spPr>
          <a:xfrm>
            <a:off x="9105452" y="6492875"/>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58DAFE8-1C9A-4E30-8B03-C25BBFE13FC9}" type="slidenum">
              <a:rPr lang="en-GB" smtClean="0">
                <a:solidFill>
                  <a:prstClr val="black">
                    <a:tint val="75000"/>
                  </a:prstClr>
                </a:solidFill>
              </a:rPr>
              <a:pPr/>
              <a:t>‹Nr.›</a:t>
            </a:fld>
            <a:endParaRPr lang="en-GB">
              <a:solidFill>
                <a:prstClr val="black">
                  <a:tint val="75000"/>
                </a:prstClr>
              </a:solidFill>
            </a:endParaRPr>
          </a:p>
        </p:txBody>
      </p:sp>
      <p:cxnSp>
        <p:nvCxnSpPr>
          <p:cNvPr id="10" name="Straight Connector 9"/>
          <p:cNvCxnSpPr/>
          <p:nvPr userDrawn="1"/>
        </p:nvCxnSpPr>
        <p:spPr>
          <a:xfrm>
            <a:off x="451821" y="1990165"/>
            <a:ext cx="11740179" cy="0"/>
          </a:xfrm>
          <a:prstGeom prst="line">
            <a:avLst/>
          </a:prstGeom>
          <a:ln w="28575"/>
        </p:spPr>
        <p:style>
          <a:lnRef idx="1">
            <a:schemeClr val="accent1"/>
          </a:lnRef>
          <a:fillRef idx="0">
            <a:schemeClr val="accent1"/>
          </a:fillRef>
          <a:effectRef idx="0">
            <a:schemeClr val="accent1"/>
          </a:effectRef>
          <a:fontRef idx="minor">
            <a:schemeClr val="tx1"/>
          </a:fontRef>
        </p:style>
      </p:cxnSp>
      <p:pic>
        <p:nvPicPr>
          <p:cNvPr id="12" name="Picture 11"/>
          <p:cNvPicPr>
            <a:picLocks noChangeAspect="1"/>
          </p:cNvPicPr>
          <p:nvPr userDrawn="1"/>
        </p:nvPicPr>
        <p:blipFill rotWithShape="1">
          <a:blip r:embed="rId10" cstate="screen">
            <a:extLst>
              <a:ext uri="{28A0092B-C50C-407E-A947-70E740481C1C}">
                <a14:useLocalDpi xmlns:a14="http://schemas.microsoft.com/office/drawing/2010/main"/>
              </a:ext>
            </a:extLst>
          </a:blip>
          <a:srcRect/>
          <a:stretch/>
        </p:blipFill>
        <p:spPr>
          <a:xfrm>
            <a:off x="4519" y="-29029"/>
            <a:ext cx="12187481" cy="1438279"/>
          </a:xfrm>
          <a:prstGeom prst="rect">
            <a:avLst/>
          </a:prstGeom>
        </p:spPr>
      </p:pic>
    </p:spTree>
    <p:extLst>
      <p:ext uri="{BB962C8B-B14F-4D97-AF65-F5344CB8AC3E}">
        <p14:creationId xmlns:p14="http://schemas.microsoft.com/office/powerpoint/2010/main" val="1817725065"/>
      </p:ext>
    </p:extLst>
  </p:cSld>
  <p:clrMap bg1="lt1" tx1="dk1" bg2="lt2" tx2="dk2" accent1="accent1" accent2="accent2" accent3="accent3" accent4="accent4" accent5="accent5" accent6="accent6" hlink="hlink" folHlink="folHlink"/>
  <p:sldLayoutIdLst>
    <p:sldLayoutId id="2147483667" r:id="rId1"/>
    <p:sldLayoutId id="2147483668" r:id="rId2"/>
    <p:sldLayoutId id="2147483669" r:id="rId3"/>
    <p:sldLayoutId id="2147483670" r:id="rId4"/>
    <p:sldLayoutId id="2147483671" r:id="rId5"/>
    <p:sldLayoutId id="2147483672" r:id="rId6"/>
    <p:sldLayoutId id="2147483673" r:id="rId7"/>
    <p:sldLayoutId id="2147483674" r:id="rId8"/>
  </p:sldLayoutIdLst>
  <p:timing>
    <p:tnLst>
      <p:par>
        <p:cTn id="1" dur="indefinite" restart="never" nodeType="tmRoot"/>
      </p:par>
    </p:tnLst>
  </p:timing>
  <p:txStyles>
    <p:titleStyle>
      <a:lvl1pPr algn="l" defTabSz="914400" rtl="0" eaLnBrk="1" latinLnBrk="0" hangingPunct="1">
        <a:lnSpc>
          <a:spcPct val="90000"/>
        </a:lnSpc>
        <a:spcBef>
          <a:spcPct val="0"/>
        </a:spcBef>
        <a:buNone/>
        <a:defRPr sz="3000" b="1" kern="1200">
          <a:solidFill>
            <a:schemeClr val="tx2"/>
          </a:solidFill>
          <a:latin typeface="+mn-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10.xml"/><Relationship Id="rId4" Type="http://schemas.openxmlformats.org/officeDocument/2006/relationships/hyperlink" Target="mailto:forests@giz.de" TargetMode="External"/></Relationships>
</file>

<file path=ppt/slides/_rels/slide10.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image" Target="../media/image18.jpeg"/></Relationships>
</file>

<file path=ppt/slides/_rels/slide23.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notesSlide" Target="../notesSlides/notesSlide17.xml"/><Relationship Id="rId1" Type="http://schemas.openxmlformats.org/officeDocument/2006/relationships/slideLayout" Target="../slideLayouts/slideLayout2.xml"/><Relationship Id="rId4" Type="http://schemas.openxmlformats.org/officeDocument/2006/relationships/image" Target="../media/image20.jpeg"/></Relationships>
</file>

<file path=ppt/slides/_rels/slide25.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1.jpeg"/><Relationship Id="rId1" Type="http://schemas.openxmlformats.org/officeDocument/2006/relationships/slideLayout" Target="../slideLayouts/slideLayout2.xml"/><Relationship Id="rId4" Type="http://schemas.openxmlformats.org/officeDocument/2006/relationships/image" Target="../media/image23.jpeg"/></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image" Target="../media/image7.wmf"/><Relationship Id="rId4" Type="http://schemas.openxmlformats.org/officeDocument/2006/relationships/oleObject" Target="../embeddings/oleObject1.bin"/></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fr-FR" dirty="0" smtClean="0"/>
              <a:t>Important : mentions légales – VEUILLEZ LIRE CE QUI SUIT</a:t>
            </a:r>
            <a:endParaRPr lang="fr-FR" dirty="0"/>
          </a:p>
        </p:txBody>
      </p:sp>
      <p:sp>
        <p:nvSpPr>
          <p:cNvPr id="3" name="Inhaltsplatzhalter 2"/>
          <p:cNvSpPr>
            <a:spLocks noGrp="1"/>
          </p:cNvSpPr>
          <p:nvPr>
            <p:ph idx="1"/>
          </p:nvPr>
        </p:nvSpPr>
        <p:spPr>
          <a:xfrm>
            <a:off x="343347" y="2220517"/>
            <a:ext cx="11419161" cy="4275976"/>
          </a:xfrm>
        </p:spPr>
        <p:txBody>
          <a:bodyPr>
            <a:normAutofit/>
          </a:bodyPr>
          <a:lstStyle/>
          <a:p>
            <a:r>
              <a:rPr lang="fr-FR" sz="2000" dirty="0" smtClean="0"/>
              <a:t>Ce document de formation a été élaboré par The </a:t>
            </a:r>
            <a:r>
              <a:rPr lang="fr-FR" sz="2000" dirty="0" err="1" smtClean="0"/>
              <a:t>Proforest</a:t>
            </a:r>
            <a:r>
              <a:rPr lang="fr-FR" sz="2000" dirty="0" smtClean="0"/>
              <a:t> Initiative à la demande de la GIZ. Il a été financé par le ministère fédéral allemand de la Coopération économique et du Développement (BMZ). </a:t>
            </a:r>
          </a:p>
          <a:p>
            <a:r>
              <a:rPr lang="fr-FR" sz="2000" dirty="0" smtClean="0"/>
              <a:t>L’utilisation de ce document de formation ou de certaines de ses parties n’est autorisée qu’à des fins non commerciales. Vous pouvez modifier le document en fonction de vos besoins, à condition de ne pas déformer ou dénaturer ses messages clés et son contenu. </a:t>
            </a:r>
          </a:p>
          <a:p>
            <a:r>
              <a:rPr lang="fr-FR" sz="2000" dirty="0" smtClean="0"/>
              <a:t>Les auteurs assument la responsabilité des omissions, des inexactitudes ou des points de vue exprimés dans ce document. Ces points de vue ne reflètent pas nécessairement ceux du BMZ ou de la GIZ.</a:t>
            </a:r>
          </a:p>
        </p:txBody>
      </p:sp>
      <p:pic>
        <p:nvPicPr>
          <p:cNvPr id="1027"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905321" y="4877387"/>
            <a:ext cx="2981879" cy="166195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Inhaltsplatzhalter 2"/>
          <p:cNvSpPr txBox="1">
            <a:spLocks/>
          </p:cNvSpPr>
          <p:nvPr/>
        </p:nvSpPr>
        <p:spPr>
          <a:xfrm>
            <a:off x="343348" y="4572000"/>
            <a:ext cx="8426579" cy="1967345"/>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Times New Roman" panose="02020603050405020304" pitchFamily="18"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Times New Roman" panose="02020603050405020304" pitchFamily="18"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Times New Roman" panose="02020603050405020304" pitchFamily="18"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Times New Roman" panose="02020603050405020304" pitchFamily="18"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Times New Roman" panose="02020603050405020304" pitchFamily="18"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fr-FR" sz="2000" dirty="0" smtClean="0"/>
              <a:t>Cette diapositive a un caractère purement informatif ; elle peut être supprimée pour la formation.</a:t>
            </a:r>
          </a:p>
          <a:p>
            <a:r>
              <a:rPr lang="fr-FR" sz="2000" dirty="0" smtClean="0"/>
              <a:t>Si vous décidez d’utiliser cette formation, nous vous serions reconnaissants de nous en informer en contactant </a:t>
            </a:r>
            <a:r>
              <a:rPr lang="fr-FR" sz="2000" dirty="0" smtClean="0">
                <a:hlinkClick r:id="rId4"/>
              </a:rPr>
              <a:t>forests@giz.de</a:t>
            </a:r>
            <a:r>
              <a:rPr lang="fr-FR" sz="2000" dirty="0" smtClean="0"/>
              <a:t>. </a:t>
            </a:r>
          </a:p>
        </p:txBody>
      </p:sp>
    </p:spTree>
    <p:extLst>
      <p:ext uri="{BB962C8B-B14F-4D97-AF65-F5344CB8AC3E}">
        <p14:creationId xmlns:p14="http://schemas.microsoft.com/office/powerpoint/2010/main" val="68204218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normAutofit/>
          </a:bodyPr>
          <a:lstStyle/>
          <a:p>
            <a:r>
              <a:rPr lang="fr-FR" dirty="0" err="1" smtClean="0">
                <a:solidFill>
                  <a:srgbClr val="006600"/>
                </a:solidFill>
              </a:rPr>
              <a:t>CdC</a:t>
            </a:r>
            <a:r>
              <a:rPr lang="fr-FR" dirty="0" smtClean="0">
                <a:solidFill>
                  <a:srgbClr val="006600"/>
                </a:solidFill>
              </a:rPr>
              <a:t> entre les organisations (1/2)</a:t>
            </a:r>
            <a:endParaRPr lang="fr-FR" dirty="0">
              <a:solidFill>
                <a:srgbClr val="006600"/>
              </a:solidFill>
            </a:endParaRPr>
          </a:p>
        </p:txBody>
      </p:sp>
      <p:sp>
        <p:nvSpPr>
          <p:cNvPr id="2" name="Slide Number Placeholder 1"/>
          <p:cNvSpPr>
            <a:spLocks noGrp="1"/>
          </p:cNvSpPr>
          <p:nvPr>
            <p:ph type="sldNum" sz="quarter" idx="12"/>
          </p:nvPr>
        </p:nvSpPr>
        <p:spPr/>
        <p:txBody>
          <a:bodyPr/>
          <a:lstStyle/>
          <a:p>
            <a:fld id="{A4CE05BE-1510-4BF9-B87A-E3BAF5EBDA19}" type="slidenum">
              <a:rPr lang="zh-TW" altLang="en-US" smtClean="0"/>
              <a:pPr/>
              <a:t>10</a:t>
            </a:fld>
            <a:endParaRPr lang="zh-TW" altLang="en-US"/>
          </a:p>
        </p:txBody>
      </p:sp>
      <p:pic>
        <p:nvPicPr>
          <p:cNvPr id="3" name="Picture 2"/>
          <p:cNvPicPr>
            <a:picLocks noChangeAspect="1"/>
          </p:cNvPicPr>
          <p:nvPr/>
        </p:nvPicPr>
        <p:blipFill rotWithShape="1">
          <a:blip r:embed="rId2" cstate="email">
            <a:extLst>
              <a:ext uri="{28A0092B-C50C-407E-A947-70E740481C1C}">
                <a14:useLocalDpi xmlns:a14="http://schemas.microsoft.com/office/drawing/2010/main"/>
              </a:ext>
            </a:extLst>
          </a:blip>
          <a:srcRect b="44489"/>
          <a:stretch/>
        </p:blipFill>
        <p:spPr>
          <a:xfrm>
            <a:off x="418652" y="2360073"/>
            <a:ext cx="10058400" cy="2160412"/>
          </a:xfrm>
          <a:prstGeom prst="rect">
            <a:avLst/>
          </a:prstGeom>
        </p:spPr>
      </p:pic>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18651" y="4418123"/>
            <a:ext cx="10082237" cy="1905404"/>
          </a:xfrm>
          <a:prstGeom prst="rect">
            <a:avLst/>
          </a:prstGeom>
        </p:spPr>
      </p:pic>
    </p:spTree>
    <p:extLst>
      <p:ext uri="{BB962C8B-B14F-4D97-AF65-F5344CB8AC3E}">
        <p14:creationId xmlns:p14="http://schemas.microsoft.com/office/powerpoint/2010/main" val="304414833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normAutofit/>
          </a:bodyPr>
          <a:lstStyle/>
          <a:p>
            <a:r>
              <a:rPr lang="fr-FR" dirty="0" err="1" smtClean="0">
                <a:solidFill>
                  <a:srgbClr val="006600"/>
                </a:solidFill>
              </a:rPr>
              <a:t>CdC</a:t>
            </a:r>
            <a:r>
              <a:rPr lang="fr-FR" dirty="0" smtClean="0">
                <a:solidFill>
                  <a:srgbClr val="006600"/>
                </a:solidFill>
              </a:rPr>
              <a:t> entre les organisations </a:t>
            </a:r>
            <a:r>
              <a:rPr lang="en-GB" dirty="0" smtClean="0">
                <a:solidFill>
                  <a:srgbClr val="006600"/>
                </a:solidFill>
              </a:rPr>
              <a:t>(2/2</a:t>
            </a:r>
            <a:r>
              <a:rPr lang="en-GB" dirty="0">
                <a:solidFill>
                  <a:srgbClr val="006600"/>
                </a:solidFill>
              </a:rPr>
              <a:t>)</a:t>
            </a:r>
          </a:p>
        </p:txBody>
      </p:sp>
      <p:sp>
        <p:nvSpPr>
          <p:cNvPr id="9219" name="Rectangle 3"/>
          <p:cNvSpPr>
            <a:spLocks noGrp="1" noChangeArrowheads="1"/>
          </p:cNvSpPr>
          <p:nvPr>
            <p:ph idx="1"/>
          </p:nvPr>
        </p:nvSpPr>
        <p:spPr/>
        <p:txBody>
          <a:bodyPr/>
          <a:lstStyle/>
          <a:p>
            <a:r>
              <a:rPr lang="fr-FR" dirty="0" smtClean="0"/>
              <a:t>Associe les certificats à chaque stade du processus :</a:t>
            </a:r>
          </a:p>
          <a:p>
            <a:pPr lvl="1"/>
            <a:r>
              <a:rPr lang="fr-FR" dirty="0" smtClean="0"/>
              <a:t>achats certifiés : preuve d’un certificat </a:t>
            </a:r>
            <a:r>
              <a:rPr lang="fr-FR" dirty="0" err="1" smtClean="0"/>
              <a:t>CdC</a:t>
            </a:r>
            <a:r>
              <a:rPr lang="fr-FR" dirty="0" smtClean="0"/>
              <a:t> valide du fournisseur </a:t>
            </a:r>
            <a:r>
              <a:rPr lang="fr-FR" b="1" i="1" dirty="0" smtClean="0"/>
              <a:t>et</a:t>
            </a:r>
            <a:r>
              <a:rPr lang="fr-FR" dirty="0" smtClean="0"/>
              <a:t> factures identifiant les produits </a:t>
            </a:r>
            <a:r>
              <a:rPr lang="fr-FR" dirty="0"/>
              <a:t>certifiés ;</a:t>
            </a:r>
            <a:endParaRPr lang="fr-FR" dirty="0" smtClean="0"/>
          </a:p>
          <a:p>
            <a:pPr lvl="1"/>
            <a:r>
              <a:rPr lang="fr-FR" dirty="0" smtClean="0"/>
              <a:t>ventes certifiées : preuve d’un certificat </a:t>
            </a:r>
            <a:r>
              <a:rPr lang="fr-FR" dirty="0" err="1" smtClean="0"/>
              <a:t>CdC</a:t>
            </a:r>
            <a:r>
              <a:rPr lang="fr-FR" dirty="0" smtClean="0"/>
              <a:t> valide du vendeur </a:t>
            </a:r>
            <a:r>
              <a:rPr lang="fr-FR" b="1" i="1" dirty="0" smtClean="0"/>
              <a:t>et</a:t>
            </a:r>
            <a:r>
              <a:rPr lang="fr-FR" dirty="0" smtClean="0"/>
              <a:t> bons de livraison identifiant les produits certifiés.</a:t>
            </a:r>
          </a:p>
          <a:p>
            <a:r>
              <a:rPr lang="fr-FR" dirty="0" smtClean="0"/>
              <a:t>Compare les quantités de produit vendues avec les quantités achetées par le maillon suivant de la chaîne.</a:t>
            </a:r>
          </a:p>
          <a:p>
            <a:pPr>
              <a:lnSpc>
                <a:spcPct val="80000"/>
              </a:lnSpc>
            </a:pPr>
            <a:endParaRPr lang="en-GB" dirty="0"/>
          </a:p>
        </p:txBody>
      </p:sp>
      <p:sp>
        <p:nvSpPr>
          <p:cNvPr id="2" name="Slide Number Placeholder 1"/>
          <p:cNvSpPr>
            <a:spLocks noGrp="1"/>
          </p:cNvSpPr>
          <p:nvPr>
            <p:ph type="sldNum" sz="quarter" idx="12"/>
          </p:nvPr>
        </p:nvSpPr>
        <p:spPr/>
        <p:txBody>
          <a:bodyPr/>
          <a:lstStyle/>
          <a:p>
            <a:fld id="{A4CE05BE-1510-4BF9-B87A-E3BAF5EBDA19}" type="slidenum">
              <a:rPr lang="zh-TW" altLang="en-US" smtClean="0"/>
              <a:pPr/>
              <a:t>11</a:t>
            </a:fld>
            <a:endParaRPr lang="zh-TW" altLang="en-US"/>
          </a:p>
        </p:txBody>
      </p:sp>
    </p:spTree>
    <p:extLst>
      <p:ext uri="{BB962C8B-B14F-4D97-AF65-F5344CB8AC3E}">
        <p14:creationId xmlns:p14="http://schemas.microsoft.com/office/powerpoint/2010/main" val="226261972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fr-FR" dirty="0" err="1" smtClean="0">
                <a:solidFill>
                  <a:srgbClr val="006600"/>
                </a:solidFill>
              </a:rPr>
              <a:t>CdC</a:t>
            </a:r>
            <a:r>
              <a:rPr lang="fr-FR" dirty="0" smtClean="0">
                <a:solidFill>
                  <a:srgbClr val="006600"/>
                </a:solidFill>
              </a:rPr>
              <a:t> au sein d’une organisation (1/2)</a:t>
            </a:r>
            <a:r>
              <a:rPr lang="fr-FR" dirty="0" smtClean="0">
                <a:solidFill>
                  <a:srgbClr val="FF0000"/>
                </a:solidFill>
              </a:rPr>
              <a:t> </a:t>
            </a:r>
            <a:r>
              <a:rPr lang="fr-FR" dirty="0" smtClean="0">
                <a:solidFill>
                  <a:srgbClr val="006600"/>
                </a:solidFill>
              </a:rPr>
              <a:t>– les éléments d’un système </a:t>
            </a:r>
            <a:endParaRPr lang="fr-FR" dirty="0">
              <a:solidFill>
                <a:srgbClr val="006600"/>
              </a:solidFill>
            </a:endParaRPr>
          </a:p>
        </p:txBody>
      </p:sp>
      <p:grpSp>
        <p:nvGrpSpPr>
          <p:cNvPr id="3" name="Group 3"/>
          <p:cNvGrpSpPr>
            <a:grpSpLocks/>
          </p:cNvGrpSpPr>
          <p:nvPr/>
        </p:nvGrpSpPr>
        <p:grpSpPr bwMode="auto">
          <a:xfrm>
            <a:off x="3252232" y="2351028"/>
            <a:ext cx="5695023" cy="4021138"/>
            <a:chOff x="2033" y="1366"/>
            <a:chExt cx="1996" cy="2533"/>
          </a:xfrm>
        </p:grpSpPr>
        <p:sp>
          <p:nvSpPr>
            <p:cNvPr id="4" name="Text Box 4"/>
            <p:cNvSpPr txBox="1">
              <a:spLocks noChangeArrowheads="1"/>
            </p:cNvSpPr>
            <p:nvPr/>
          </p:nvSpPr>
          <p:spPr bwMode="auto">
            <a:xfrm>
              <a:off x="2287" y="1366"/>
              <a:ext cx="1488" cy="291"/>
            </a:xfrm>
            <a:prstGeom prst="rect">
              <a:avLst/>
            </a:prstGeom>
            <a:solidFill>
              <a:schemeClr val="bg1">
                <a:lumMod val="90000"/>
              </a:schemeClr>
            </a:solidFill>
            <a:ln w="9525">
              <a:solidFill>
                <a:schemeClr val="tx1"/>
              </a:solidFill>
              <a:miter lim="800000"/>
              <a:headEnd/>
              <a:tailEnd/>
            </a:ln>
            <a:effectLst/>
          </p:spPr>
          <p:txBody>
            <a:bodyPr wrap="square">
              <a:spAutoFit/>
            </a:bodyPr>
            <a:lstStyle/>
            <a:p>
              <a:r>
                <a:rPr lang="fr-FR" sz="2400" b="1" dirty="0" smtClean="0"/>
                <a:t>Contrôle de l’origine du produit</a:t>
              </a:r>
              <a:endParaRPr lang="fr-FR" sz="2400" b="1" dirty="0"/>
            </a:p>
          </p:txBody>
        </p:sp>
        <p:sp>
          <p:nvSpPr>
            <p:cNvPr id="5" name="Text Box 5"/>
            <p:cNvSpPr txBox="1">
              <a:spLocks noChangeArrowheads="1"/>
            </p:cNvSpPr>
            <p:nvPr/>
          </p:nvSpPr>
          <p:spPr bwMode="auto">
            <a:xfrm>
              <a:off x="2176" y="2135"/>
              <a:ext cx="1708" cy="291"/>
            </a:xfrm>
            <a:prstGeom prst="rect">
              <a:avLst/>
            </a:prstGeom>
            <a:solidFill>
              <a:schemeClr val="bg1">
                <a:lumMod val="90000"/>
              </a:schemeClr>
            </a:solidFill>
            <a:ln w="9525">
              <a:solidFill>
                <a:schemeClr val="tx1"/>
              </a:solidFill>
              <a:miter lim="800000"/>
              <a:headEnd/>
              <a:tailEnd/>
            </a:ln>
            <a:effectLst/>
          </p:spPr>
          <p:txBody>
            <a:bodyPr wrap="none">
              <a:spAutoFit/>
            </a:bodyPr>
            <a:lstStyle/>
            <a:p>
              <a:r>
                <a:rPr lang="fr-FR" sz="2400" b="1" dirty="0" smtClean="0"/>
                <a:t>Contrôle du processus de production</a:t>
              </a:r>
              <a:endParaRPr lang="fr-FR" sz="2400" b="1" dirty="0"/>
            </a:p>
          </p:txBody>
        </p:sp>
        <p:sp>
          <p:nvSpPr>
            <p:cNvPr id="6" name="Text Box 6"/>
            <p:cNvSpPr txBox="1">
              <a:spLocks noChangeArrowheads="1"/>
            </p:cNvSpPr>
            <p:nvPr/>
          </p:nvSpPr>
          <p:spPr bwMode="auto">
            <a:xfrm>
              <a:off x="2135" y="2886"/>
              <a:ext cx="1791" cy="291"/>
            </a:xfrm>
            <a:prstGeom prst="rect">
              <a:avLst/>
            </a:prstGeom>
            <a:solidFill>
              <a:schemeClr val="bg1">
                <a:lumMod val="90000"/>
              </a:schemeClr>
            </a:solidFill>
            <a:ln w="9525">
              <a:solidFill>
                <a:schemeClr val="tx1"/>
              </a:solidFill>
              <a:miter lim="800000"/>
              <a:headEnd/>
              <a:tailEnd/>
            </a:ln>
            <a:effectLst/>
          </p:spPr>
          <p:txBody>
            <a:bodyPr wrap="none">
              <a:spAutoFit/>
            </a:bodyPr>
            <a:lstStyle/>
            <a:p>
              <a:r>
                <a:rPr lang="fr-FR" sz="2400" b="1" dirty="0" smtClean="0"/>
                <a:t>Contrôle des ventes et des expéditions</a:t>
              </a:r>
              <a:endParaRPr lang="fr-FR" sz="2400" b="1" dirty="0"/>
            </a:p>
          </p:txBody>
        </p:sp>
        <p:sp>
          <p:nvSpPr>
            <p:cNvPr id="7" name="Text Box 7"/>
            <p:cNvSpPr txBox="1">
              <a:spLocks noChangeArrowheads="1"/>
            </p:cNvSpPr>
            <p:nvPr/>
          </p:nvSpPr>
          <p:spPr bwMode="auto">
            <a:xfrm>
              <a:off x="2033" y="3608"/>
              <a:ext cx="1996" cy="291"/>
            </a:xfrm>
            <a:prstGeom prst="rect">
              <a:avLst/>
            </a:prstGeom>
            <a:solidFill>
              <a:schemeClr val="bg1">
                <a:lumMod val="90000"/>
              </a:schemeClr>
            </a:solidFill>
            <a:ln w="9525">
              <a:solidFill>
                <a:schemeClr val="tx1"/>
              </a:solidFill>
              <a:miter lim="800000"/>
              <a:headEnd/>
              <a:tailEnd/>
            </a:ln>
            <a:effectLst/>
          </p:spPr>
          <p:txBody>
            <a:bodyPr wrap="square">
              <a:spAutoFit/>
            </a:bodyPr>
            <a:lstStyle/>
            <a:p>
              <a:r>
                <a:rPr lang="fr-FR" sz="2400" b="1" dirty="0" smtClean="0"/>
                <a:t>Contrôle des déclarations et de l’étiquetage</a:t>
              </a:r>
              <a:endParaRPr lang="fr-FR" sz="2400" b="1" dirty="0"/>
            </a:p>
          </p:txBody>
        </p:sp>
        <p:sp>
          <p:nvSpPr>
            <p:cNvPr id="8" name="AutoShape 8"/>
            <p:cNvSpPr>
              <a:spLocks noChangeArrowheads="1"/>
            </p:cNvSpPr>
            <p:nvPr/>
          </p:nvSpPr>
          <p:spPr bwMode="auto">
            <a:xfrm>
              <a:off x="2906" y="1712"/>
              <a:ext cx="192" cy="336"/>
            </a:xfrm>
            <a:prstGeom prst="downArrow">
              <a:avLst>
                <a:gd name="adj1" fmla="val 50000"/>
                <a:gd name="adj2" fmla="val 43750"/>
              </a:avLst>
            </a:prstGeom>
            <a:solidFill>
              <a:schemeClr val="tx1"/>
            </a:solidFill>
            <a:ln w="9525">
              <a:solidFill>
                <a:schemeClr val="tx1"/>
              </a:solidFill>
              <a:miter lim="800000"/>
              <a:headEnd/>
              <a:tailEnd/>
            </a:ln>
            <a:effectLst/>
          </p:spPr>
          <p:txBody>
            <a:bodyPr wrap="none" anchor="ctr"/>
            <a:lstStyle/>
            <a:p>
              <a:endParaRPr lang="en-GB"/>
            </a:p>
          </p:txBody>
        </p:sp>
        <p:sp>
          <p:nvSpPr>
            <p:cNvPr id="9" name="AutoShape 9"/>
            <p:cNvSpPr>
              <a:spLocks noChangeArrowheads="1"/>
            </p:cNvSpPr>
            <p:nvPr/>
          </p:nvSpPr>
          <p:spPr bwMode="auto">
            <a:xfrm>
              <a:off x="2906" y="2504"/>
              <a:ext cx="192" cy="336"/>
            </a:xfrm>
            <a:prstGeom prst="downArrow">
              <a:avLst>
                <a:gd name="adj1" fmla="val 50000"/>
                <a:gd name="adj2" fmla="val 43750"/>
              </a:avLst>
            </a:prstGeom>
            <a:solidFill>
              <a:schemeClr val="tx1"/>
            </a:solidFill>
            <a:ln w="9525">
              <a:solidFill>
                <a:schemeClr val="tx1"/>
              </a:solidFill>
              <a:miter lim="800000"/>
              <a:headEnd/>
              <a:tailEnd/>
            </a:ln>
            <a:effectLst/>
          </p:spPr>
          <p:txBody>
            <a:bodyPr wrap="none" anchor="ctr"/>
            <a:lstStyle/>
            <a:p>
              <a:endParaRPr lang="en-GB"/>
            </a:p>
          </p:txBody>
        </p:sp>
        <p:sp>
          <p:nvSpPr>
            <p:cNvPr id="10" name="AutoShape 10"/>
            <p:cNvSpPr>
              <a:spLocks noChangeArrowheads="1"/>
            </p:cNvSpPr>
            <p:nvPr/>
          </p:nvSpPr>
          <p:spPr bwMode="auto">
            <a:xfrm>
              <a:off x="2906" y="3243"/>
              <a:ext cx="192" cy="336"/>
            </a:xfrm>
            <a:prstGeom prst="downArrow">
              <a:avLst>
                <a:gd name="adj1" fmla="val 50000"/>
                <a:gd name="adj2" fmla="val 43750"/>
              </a:avLst>
            </a:prstGeom>
            <a:solidFill>
              <a:schemeClr val="tx1"/>
            </a:solidFill>
            <a:ln w="9525">
              <a:solidFill>
                <a:schemeClr val="tx1"/>
              </a:solidFill>
              <a:miter lim="800000"/>
              <a:headEnd/>
              <a:tailEnd/>
            </a:ln>
            <a:effectLst/>
          </p:spPr>
          <p:txBody>
            <a:bodyPr wrap="none" anchor="ctr"/>
            <a:lstStyle/>
            <a:p>
              <a:endParaRPr lang="en-GB"/>
            </a:p>
          </p:txBody>
        </p:sp>
      </p:grpSp>
      <p:sp>
        <p:nvSpPr>
          <p:cNvPr id="11" name="Slide Number Placeholder 10"/>
          <p:cNvSpPr>
            <a:spLocks noGrp="1"/>
          </p:cNvSpPr>
          <p:nvPr>
            <p:ph type="sldNum" sz="quarter" idx="12"/>
          </p:nvPr>
        </p:nvSpPr>
        <p:spPr/>
        <p:txBody>
          <a:bodyPr/>
          <a:lstStyle/>
          <a:p>
            <a:fld id="{A4CE05BE-1510-4BF9-B87A-E3BAF5EBDA19}" type="slidenum">
              <a:rPr lang="zh-TW" altLang="en-US" smtClean="0"/>
              <a:pPr/>
              <a:t>12</a:t>
            </a:fld>
            <a:endParaRPr lang="zh-TW" altLang="en-US"/>
          </a:p>
        </p:txBody>
      </p:sp>
    </p:spTree>
    <p:extLst>
      <p:ext uri="{BB962C8B-B14F-4D97-AF65-F5344CB8AC3E}">
        <p14:creationId xmlns:p14="http://schemas.microsoft.com/office/powerpoint/2010/main" val="16181378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r>
              <a:rPr lang="fr-FR" dirty="0" err="1" smtClean="0">
                <a:solidFill>
                  <a:srgbClr val="006600"/>
                </a:solidFill>
              </a:rPr>
              <a:t>CdC</a:t>
            </a:r>
            <a:r>
              <a:rPr lang="fr-FR" dirty="0" smtClean="0">
                <a:solidFill>
                  <a:srgbClr val="006600"/>
                </a:solidFill>
              </a:rPr>
              <a:t> au sein d’une organisation </a:t>
            </a:r>
            <a:r>
              <a:rPr lang="en-GB" dirty="0" smtClean="0">
                <a:solidFill>
                  <a:srgbClr val="006600"/>
                </a:solidFill>
              </a:rPr>
              <a:t>(2/2)</a:t>
            </a:r>
            <a:endParaRPr lang="en-GB" dirty="0" smtClean="0">
              <a:solidFill>
                <a:srgbClr val="FF0000"/>
              </a:solidFill>
            </a:endParaRPr>
          </a:p>
        </p:txBody>
      </p:sp>
      <p:sp>
        <p:nvSpPr>
          <p:cNvPr id="11267" name="Rectangle 3"/>
          <p:cNvSpPr>
            <a:spLocks noGrp="1" noChangeArrowheads="1"/>
          </p:cNvSpPr>
          <p:nvPr>
            <p:ph type="body" sz="half" idx="4294967295"/>
          </p:nvPr>
        </p:nvSpPr>
        <p:spPr>
          <a:xfrm>
            <a:off x="452465" y="2198745"/>
            <a:ext cx="5538901" cy="4525962"/>
          </a:xfrm>
        </p:spPr>
        <p:txBody>
          <a:bodyPr/>
          <a:lstStyle/>
          <a:p>
            <a:r>
              <a:rPr lang="fr-FR" dirty="0" smtClean="0"/>
              <a:t>À chaque stade du processus, il faut empêcher tout mélange non contrôlé grâce :</a:t>
            </a:r>
          </a:p>
          <a:p>
            <a:pPr lvl="1"/>
            <a:r>
              <a:rPr lang="fr-FR" dirty="0" smtClean="0"/>
              <a:t>à la ségrégation,</a:t>
            </a:r>
          </a:p>
          <a:p>
            <a:pPr lvl="1"/>
            <a:r>
              <a:rPr lang="fr-FR" dirty="0" smtClean="0"/>
              <a:t>à l’identification,</a:t>
            </a:r>
          </a:p>
          <a:p>
            <a:pPr lvl="1"/>
            <a:r>
              <a:rPr lang="fr-FR" dirty="0" smtClean="0"/>
              <a:t>à la documentation.</a:t>
            </a:r>
            <a:endParaRPr lang="fr-FR" dirty="0"/>
          </a:p>
        </p:txBody>
      </p:sp>
      <p:sp>
        <p:nvSpPr>
          <p:cNvPr id="3" name="Slide Number Placeholder 2"/>
          <p:cNvSpPr>
            <a:spLocks noGrp="1"/>
          </p:cNvSpPr>
          <p:nvPr>
            <p:ph type="sldNum" sz="quarter" idx="12"/>
          </p:nvPr>
        </p:nvSpPr>
        <p:spPr/>
        <p:txBody>
          <a:bodyPr/>
          <a:lstStyle/>
          <a:p>
            <a:fld id="{A4CE05BE-1510-4BF9-B87A-E3BAF5EBDA19}" type="slidenum">
              <a:rPr lang="zh-TW" altLang="en-US" smtClean="0"/>
              <a:pPr/>
              <a:t>13</a:t>
            </a:fld>
            <a:endParaRPr lang="zh-TW" altLang="en-US"/>
          </a:p>
        </p:txBody>
      </p:sp>
      <p:pic>
        <p:nvPicPr>
          <p:cNvPr id="6" name="Picture 5"/>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6219825" y="2185988"/>
            <a:ext cx="5972175" cy="4267200"/>
          </a:xfrm>
          <a:prstGeom prst="rect">
            <a:avLst/>
          </a:prstGeom>
        </p:spPr>
      </p:pic>
    </p:spTree>
    <p:extLst>
      <p:ext uri="{BB962C8B-B14F-4D97-AF65-F5344CB8AC3E}">
        <p14:creationId xmlns:p14="http://schemas.microsoft.com/office/powerpoint/2010/main" val="272236646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p:txBody>
          <a:bodyPr>
            <a:normAutofit/>
          </a:bodyPr>
          <a:lstStyle/>
          <a:p>
            <a:r>
              <a:rPr lang="fr-FR" dirty="0" smtClean="0">
                <a:solidFill>
                  <a:srgbClr val="006600"/>
                </a:solidFill>
              </a:rPr>
              <a:t>Ségrégation</a:t>
            </a:r>
            <a:endParaRPr lang="fr-FR" dirty="0">
              <a:solidFill>
                <a:srgbClr val="006600"/>
              </a:solidFill>
            </a:endParaRPr>
          </a:p>
        </p:txBody>
      </p:sp>
      <p:sp>
        <p:nvSpPr>
          <p:cNvPr id="12291" name="Rectangle 3"/>
          <p:cNvSpPr>
            <a:spLocks noGrp="1" noChangeArrowheads="1"/>
          </p:cNvSpPr>
          <p:nvPr>
            <p:ph type="body" sz="half" idx="4294967295"/>
          </p:nvPr>
        </p:nvSpPr>
        <p:spPr>
          <a:xfrm>
            <a:off x="404054" y="2168753"/>
            <a:ext cx="8168446" cy="2327047"/>
          </a:xfrm>
        </p:spPr>
        <p:txBody>
          <a:bodyPr/>
          <a:lstStyle/>
          <a:p>
            <a:pPr>
              <a:lnSpc>
                <a:spcPct val="90000"/>
              </a:lnSpc>
            </a:pPr>
            <a:r>
              <a:rPr lang="fr-FR" sz="2600" dirty="0" smtClean="0"/>
              <a:t>Séparation physique des matériaux :</a:t>
            </a:r>
          </a:p>
          <a:p>
            <a:pPr lvl="1"/>
            <a:r>
              <a:rPr lang="fr-FR" dirty="0" smtClean="0"/>
              <a:t>dans l’espace (par ex. différentes zones de stockage, différentes chaînes de production</a:t>
            </a:r>
            <a:r>
              <a:rPr lang="fr-FR" dirty="0"/>
              <a:t>) ;</a:t>
            </a:r>
            <a:endParaRPr lang="fr-FR" dirty="0" smtClean="0"/>
          </a:p>
          <a:p>
            <a:pPr lvl="1">
              <a:lnSpc>
                <a:spcPct val="90000"/>
              </a:lnSpc>
            </a:pPr>
            <a:r>
              <a:rPr lang="fr-FR" dirty="0" smtClean="0"/>
              <a:t>dans le temps (par ex. différents lots).</a:t>
            </a:r>
          </a:p>
          <a:p>
            <a:pPr>
              <a:lnSpc>
                <a:spcPct val="90000"/>
              </a:lnSpc>
            </a:pPr>
            <a:endParaRPr lang="en-US" dirty="0"/>
          </a:p>
        </p:txBody>
      </p:sp>
      <p:sp>
        <p:nvSpPr>
          <p:cNvPr id="2" name="Slide Number Placeholder 1"/>
          <p:cNvSpPr>
            <a:spLocks noGrp="1"/>
          </p:cNvSpPr>
          <p:nvPr>
            <p:ph type="sldNum" sz="quarter" idx="12"/>
          </p:nvPr>
        </p:nvSpPr>
        <p:spPr/>
        <p:txBody>
          <a:bodyPr/>
          <a:lstStyle/>
          <a:p>
            <a:fld id="{A4CE05BE-1510-4BF9-B87A-E3BAF5EBDA19}" type="slidenum">
              <a:rPr lang="zh-TW" altLang="en-US" smtClean="0"/>
              <a:pPr/>
              <a:t>14</a:t>
            </a:fld>
            <a:endParaRPr lang="zh-TW" altLang="en-US"/>
          </a:p>
        </p:txBody>
      </p:sp>
      <p:pic>
        <p:nvPicPr>
          <p:cNvPr id="4" name="Picture 3"/>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343348" y="4467225"/>
            <a:ext cx="8372475" cy="2390775"/>
          </a:xfrm>
          <a:prstGeom prst="rect">
            <a:avLst/>
          </a:prstGeom>
        </p:spPr>
      </p:pic>
    </p:spTree>
    <p:extLst>
      <p:ext uri="{BB962C8B-B14F-4D97-AF65-F5344CB8AC3E}">
        <p14:creationId xmlns:p14="http://schemas.microsoft.com/office/powerpoint/2010/main" val="262767061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p:txBody>
          <a:bodyPr/>
          <a:lstStyle/>
          <a:p>
            <a:r>
              <a:rPr lang="fr-FR" dirty="0" smtClean="0">
                <a:solidFill>
                  <a:srgbClr val="006600"/>
                </a:solidFill>
              </a:rPr>
              <a:t>Identification</a:t>
            </a:r>
          </a:p>
        </p:txBody>
      </p:sp>
      <p:sp>
        <p:nvSpPr>
          <p:cNvPr id="13315" name="Rectangle 3"/>
          <p:cNvSpPr>
            <a:spLocks noGrp="1" noChangeArrowheads="1"/>
          </p:cNvSpPr>
          <p:nvPr>
            <p:ph idx="1"/>
          </p:nvPr>
        </p:nvSpPr>
        <p:spPr/>
        <p:txBody>
          <a:bodyPr/>
          <a:lstStyle/>
          <a:p>
            <a:r>
              <a:rPr lang="fr-FR" dirty="0" smtClean="0"/>
              <a:t>Matériau certifié clairement identifié par : </a:t>
            </a:r>
          </a:p>
          <a:p>
            <a:pPr lvl="1"/>
            <a:r>
              <a:rPr lang="fr-FR" dirty="0" smtClean="0"/>
              <a:t>des marques d’identification (par ex. peinture sur les grumes, papier de couleur sur du bois scié</a:t>
            </a:r>
            <a:r>
              <a:rPr lang="fr-FR" dirty="0"/>
              <a:t>) ;</a:t>
            </a:r>
            <a:endParaRPr lang="fr-FR" dirty="0" smtClean="0"/>
          </a:p>
          <a:p>
            <a:pPr lvl="1"/>
            <a:r>
              <a:rPr lang="fr-FR" dirty="0" smtClean="0"/>
              <a:t>des étiquettes (par ex. sur les grumes, palettes, boîtes</a:t>
            </a:r>
            <a:r>
              <a:rPr lang="fr-FR" dirty="0"/>
              <a:t>) ;</a:t>
            </a:r>
            <a:endParaRPr lang="fr-FR" dirty="0" smtClean="0"/>
          </a:p>
          <a:p>
            <a:pPr lvl="1"/>
            <a:r>
              <a:rPr lang="fr-FR" dirty="0" smtClean="0"/>
              <a:t>un conditionnement différent.</a:t>
            </a:r>
            <a:endParaRPr lang="en-US" sz="2000" dirty="0"/>
          </a:p>
        </p:txBody>
      </p:sp>
      <p:sp>
        <p:nvSpPr>
          <p:cNvPr id="2" name="Slide Number Placeholder 1"/>
          <p:cNvSpPr>
            <a:spLocks noGrp="1"/>
          </p:cNvSpPr>
          <p:nvPr>
            <p:ph type="sldNum" sz="quarter" idx="12"/>
          </p:nvPr>
        </p:nvSpPr>
        <p:spPr/>
        <p:txBody>
          <a:bodyPr/>
          <a:lstStyle/>
          <a:p>
            <a:fld id="{A4CE05BE-1510-4BF9-B87A-E3BAF5EBDA19}" type="slidenum">
              <a:rPr lang="zh-TW" altLang="en-US" smtClean="0"/>
              <a:pPr/>
              <a:t>15</a:t>
            </a:fld>
            <a:endParaRPr lang="zh-TW" altLang="en-US"/>
          </a:p>
        </p:txBody>
      </p:sp>
      <p:pic>
        <p:nvPicPr>
          <p:cNvPr id="3" name="Picture 2"/>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343348" y="4657725"/>
            <a:ext cx="9363075" cy="2200275"/>
          </a:xfrm>
          <a:prstGeom prst="rect">
            <a:avLst/>
          </a:prstGeom>
        </p:spPr>
      </p:pic>
    </p:spTree>
    <p:extLst>
      <p:ext uri="{BB962C8B-B14F-4D97-AF65-F5344CB8AC3E}">
        <p14:creationId xmlns:p14="http://schemas.microsoft.com/office/powerpoint/2010/main" val="154469243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p:txBody>
          <a:bodyPr/>
          <a:lstStyle/>
          <a:p>
            <a:r>
              <a:rPr lang="fr-FR" dirty="0" smtClean="0">
                <a:solidFill>
                  <a:srgbClr val="006600"/>
                </a:solidFill>
              </a:rPr>
              <a:t>Documentation</a:t>
            </a:r>
          </a:p>
        </p:txBody>
      </p:sp>
      <p:sp>
        <p:nvSpPr>
          <p:cNvPr id="14339" name="Rectangle 3"/>
          <p:cNvSpPr>
            <a:spLocks noGrp="1" noChangeArrowheads="1"/>
          </p:cNvSpPr>
          <p:nvPr>
            <p:ph type="body" sz="half" idx="4294967295"/>
          </p:nvPr>
        </p:nvSpPr>
        <p:spPr>
          <a:xfrm>
            <a:off x="343348" y="2176149"/>
            <a:ext cx="6913562" cy="2095226"/>
          </a:xfrm>
        </p:spPr>
        <p:txBody>
          <a:bodyPr>
            <a:normAutofit fontScale="92500"/>
          </a:bodyPr>
          <a:lstStyle/>
          <a:p>
            <a:r>
              <a:rPr lang="fr-FR" sz="3000" dirty="0" smtClean="0"/>
              <a:t>Registres des produits entrants et sortants</a:t>
            </a:r>
          </a:p>
          <a:p>
            <a:r>
              <a:rPr lang="fr-FR" sz="3000" dirty="0" smtClean="0"/>
              <a:t>Registres des opérations</a:t>
            </a:r>
          </a:p>
          <a:p>
            <a:r>
              <a:rPr lang="fr-FR" sz="3000" dirty="0" smtClean="0"/>
              <a:t>Registres des achats et des ventes</a:t>
            </a:r>
          </a:p>
          <a:p>
            <a:r>
              <a:rPr lang="fr-FR" sz="3000" dirty="0" smtClean="0"/>
              <a:t>Registres des procédures et systèmes</a:t>
            </a:r>
          </a:p>
          <a:p>
            <a:endParaRPr lang="en-US" dirty="0"/>
          </a:p>
        </p:txBody>
      </p:sp>
      <p:sp>
        <p:nvSpPr>
          <p:cNvPr id="3" name="Slide Number Placeholder 2"/>
          <p:cNvSpPr>
            <a:spLocks noGrp="1"/>
          </p:cNvSpPr>
          <p:nvPr>
            <p:ph type="sldNum" sz="quarter" idx="12"/>
          </p:nvPr>
        </p:nvSpPr>
        <p:spPr/>
        <p:txBody>
          <a:bodyPr/>
          <a:lstStyle/>
          <a:p>
            <a:fld id="{A4CE05BE-1510-4BF9-B87A-E3BAF5EBDA19}" type="slidenum">
              <a:rPr lang="zh-TW" altLang="en-US" smtClean="0"/>
              <a:pPr/>
              <a:t>16</a:t>
            </a:fld>
            <a:endParaRPr lang="zh-TW" altLang="en-US"/>
          </a:p>
        </p:txBody>
      </p:sp>
      <p:pic>
        <p:nvPicPr>
          <p:cNvPr id="5" name="Content Placeholder 4"/>
          <p:cNvPicPr>
            <a:picLocks noGrp="1" noChangeAspect="1"/>
          </p:cNvPicPr>
          <p:nvPr>
            <p:ph idx="1"/>
          </p:nvPr>
        </p:nvPicPr>
        <p:blipFill>
          <a:blip r:embed="rId3" cstate="print">
            <a:extLst>
              <a:ext uri="{28A0092B-C50C-407E-A947-70E740481C1C}">
                <a14:useLocalDpi xmlns:a14="http://schemas.microsoft.com/office/drawing/2010/main"/>
              </a:ext>
            </a:extLst>
          </a:blip>
          <a:stretch>
            <a:fillRect/>
          </a:stretch>
        </p:blipFill>
        <p:spPr>
          <a:xfrm>
            <a:off x="343348" y="4581525"/>
            <a:ext cx="9753600" cy="2276475"/>
          </a:xfrm>
        </p:spPr>
      </p:pic>
    </p:spTree>
    <p:extLst>
      <p:ext uri="{BB962C8B-B14F-4D97-AF65-F5344CB8AC3E}">
        <p14:creationId xmlns:p14="http://schemas.microsoft.com/office/powerpoint/2010/main" val="282299498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dirty="0" smtClean="0">
                <a:solidFill>
                  <a:srgbClr val="006600"/>
                </a:solidFill>
              </a:rPr>
              <a:t>Points de contrôle critiques (PCC) (1/2)</a:t>
            </a:r>
            <a:endParaRPr lang="fr-FR" dirty="0">
              <a:solidFill>
                <a:srgbClr val="006600"/>
              </a:solidFill>
            </a:endParaRPr>
          </a:p>
        </p:txBody>
      </p:sp>
      <p:sp>
        <p:nvSpPr>
          <p:cNvPr id="3" name="Content Placeholder 2"/>
          <p:cNvSpPr>
            <a:spLocks noGrp="1"/>
          </p:cNvSpPr>
          <p:nvPr>
            <p:ph idx="1"/>
          </p:nvPr>
        </p:nvSpPr>
        <p:spPr>
          <a:xfrm>
            <a:off x="343348" y="2198746"/>
            <a:ext cx="11505304" cy="3691443"/>
          </a:xfrm>
        </p:spPr>
        <p:txBody>
          <a:bodyPr/>
          <a:lstStyle/>
          <a:p>
            <a:r>
              <a:rPr lang="fr-FR" dirty="0" smtClean="0"/>
              <a:t>Dans le processus, les PCC correspondent aux situations dans lesquelles le mélange de matériau certifié et de matériau non certifié peut se produire</a:t>
            </a:r>
          </a:p>
          <a:p>
            <a:r>
              <a:rPr lang="fr-FR" dirty="0" smtClean="0"/>
              <a:t>Chaque PCC doit être identifié et une méthode de contrôle doit être définie</a:t>
            </a:r>
          </a:p>
          <a:p>
            <a:endParaRPr lang="en-GB" dirty="0"/>
          </a:p>
        </p:txBody>
      </p:sp>
      <p:sp>
        <p:nvSpPr>
          <p:cNvPr id="7" name="Slide Number Placeholder 6"/>
          <p:cNvSpPr>
            <a:spLocks noGrp="1"/>
          </p:cNvSpPr>
          <p:nvPr>
            <p:ph type="sldNum" sz="quarter" idx="12"/>
          </p:nvPr>
        </p:nvSpPr>
        <p:spPr/>
        <p:txBody>
          <a:bodyPr/>
          <a:lstStyle/>
          <a:p>
            <a:fld id="{A4CE05BE-1510-4BF9-B87A-E3BAF5EBDA19}" type="slidenum">
              <a:rPr lang="zh-TW" altLang="en-US" smtClean="0"/>
              <a:pPr/>
              <a:t>17</a:t>
            </a:fld>
            <a:endParaRPr lang="zh-TW" altLang="en-US"/>
          </a:p>
        </p:txBody>
      </p:sp>
      <p:pic>
        <p:nvPicPr>
          <p:cNvPr id="11" name="Picture 10"/>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418652" y="4382623"/>
            <a:ext cx="10058400" cy="2475377"/>
          </a:xfrm>
          <a:prstGeom prst="rect">
            <a:avLst/>
          </a:prstGeom>
        </p:spPr>
      </p:pic>
    </p:spTree>
    <p:extLst>
      <p:ext uri="{BB962C8B-B14F-4D97-AF65-F5344CB8AC3E}">
        <p14:creationId xmlns:p14="http://schemas.microsoft.com/office/powerpoint/2010/main" val="354617084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dirty="0" smtClean="0">
                <a:solidFill>
                  <a:srgbClr val="006600"/>
                </a:solidFill>
              </a:rPr>
              <a:t>Points de contrôle critiques (PCC) </a:t>
            </a:r>
            <a:r>
              <a:rPr lang="en-GB" dirty="0" smtClean="0">
                <a:solidFill>
                  <a:srgbClr val="006600"/>
                </a:solidFill>
              </a:rPr>
              <a:t>(2/2)</a:t>
            </a:r>
            <a:endParaRPr lang="en-GB" dirty="0">
              <a:solidFill>
                <a:srgbClr val="006600"/>
              </a:solidFill>
            </a:endParaRPr>
          </a:p>
        </p:txBody>
      </p:sp>
      <p:sp>
        <p:nvSpPr>
          <p:cNvPr id="7" name="TextBox 6"/>
          <p:cNvSpPr txBox="1"/>
          <p:nvPr/>
        </p:nvSpPr>
        <p:spPr>
          <a:xfrm>
            <a:off x="797364" y="4982505"/>
            <a:ext cx="2448967" cy="400110"/>
          </a:xfrm>
          <a:prstGeom prst="rect">
            <a:avLst/>
          </a:prstGeom>
          <a:noFill/>
        </p:spPr>
        <p:txBody>
          <a:bodyPr wrap="square" rtlCol="0">
            <a:spAutoFit/>
          </a:bodyPr>
          <a:lstStyle/>
          <a:p>
            <a:pPr algn="ctr"/>
            <a:r>
              <a:rPr lang="fr-FR" sz="2000" dirty="0" smtClean="0"/>
              <a:t>Produits entrants</a:t>
            </a:r>
            <a:endParaRPr lang="fr-FR" sz="2000" dirty="0"/>
          </a:p>
        </p:txBody>
      </p:sp>
      <p:sp>
        <p:nvSpPr>
          <p:cNvPr id="8" name="TextBox 7"/>
          <p:cNvSpPr txBox="1"/>
          <p:nvPr/>
        </p:nvSpPr>
        <p:spPr>
          <a:xfrm>
            <a:off x="4799853" y="5027654"/>
            <a:ext cx="2448272" cy="400110"/>
          </a:xfrm>
          <a:prstGeom prst="rect">
            <a:avLst/>
          </a:prstGeom>
          <a:noFill/>
        </p:spPr>
        <p:txBody>
          <a:bodyPr wrap="square" rtlCol="0">
            <a:spAutoFit/>
          </a:bodyPr>
          <a:lstStyle/>
          <a:p>
            <a:pPr algn="ctr"/>
            <a:r>
              <a:rPr lang="fr-FR" sz="2000" dirty="0" smtClean="0"/>
              <a:t>Chaînes de tri</a:t>
            </a:r>
            <a:endParaRPr lang="fr-FR" sz="2000" dirty="0"/>
          </a:p>
        </p:txBody>
      </p:sp>
      <p:sp>
        <p:nvSpPr>
          <p:cNvPr id="9" name="TextBox 8"/>
          <p:cNvSpPr txBox="1"/>
          <p:nvPr/>
        </p:nvSpPr>
        <p:spPr>
          <a:xfrm>
            <a:off x="8801654" y="5027654"/>
            <a:ext cx="2448521" cy="400110"/>
          </a:xfrm>
          <a:prstGeom prst="rect">
            <a:avLst/>
          </a:prstGeom>
          <a:noFill/>
        </p:spPr>
        <p:txBody>
          <a:bodyPr wrap="square" rtlCol="0">
            <a:spAutoFit/>
          </a:bodyPr>
          <a:lstStyle/>
          <a:p>
            <a:pPr algn="ctr"/>
            <a:r>
              <a:rPr lang="fr-FR" sz="2000" dirty="0" smtClean="0"/>
              <a:t>Transformation</a:t>
            </a:r>
            <a:endParaRPr lang="fr-FR" sz="2000" dirty="0"/>
          </a:p>
        </p:txBody>
      </p:sp>
      <p:sp>
        <p:nvSpPr>
          <p:cNvPr id="3" name="Slide Number Placeholder 2"/>
          <p:cNvSpPr>
            <a:spLocks noGrp="1"/>
          </p:cNvSpPr>
          <p:nvPr>
            <p:ph type="sldNum" sz="quarter" idx="12"/>
          </p:nvPr>
        </p:nvSpPr>
        <p:spPr/>
        <p:txBody>
          <a:bodyPr/>
          <a:lstStyle/>
          <a:p>
            <a:fld id="{A4CE05BE-1510-4BF9-B87A-E3BAF5EBDA19}" type="slidenum">
              <a:rPr lang="zh-TW" altLang="en-US" smtClean="0"/>
              <a:pPr/>
              <a:t>18</a:t>
            </a:fld>
            <a:endParaRPr lang="zh-TW" altLang="en-US"/>
          </a:p>
        </p:txBody>
      </p:sp>
      <p:pic>
        <p:nvPicPr>
          <p:cNvPr id="13" name="Picture 12"/>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534761" y="2386295"/>
            <a:ext cx="10978457" cy="2386621"/>
          </a:xfrm>
          <a:prstGeom prst="rect">
            <a:avLst/>
          </a:prstGeom>
        </p:spPr>
      </p:pic>
    </p:spTree>
    <p:extLst>
      <p:ext uri="{BB962C8B-B14F-4D97-AF65-F5344CB8AC3E}">
        <p14:creationId xmlns:p14="http://schemas.microsoft.com/office/powerpoint/2010/main" val="386518345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dirty="0" smtClean="0">
                <a:solidFill>
                  <a:srgbClr val="006600"/>
                </a:solidFill>
              </a:rPr>
              <a:t>Gestion de la qualité de la </a:t>
            </a:r>
            <a:r>
              <a:rPr lang="fr-FR" dirty="0" err="1" smtClean="0">
                <a:solidFill>
                  <a:srgbClr val="006600"/>
                </a:solidFill>
              </a:rPr>
              <a:t>CdC</a:t>
            </a:r>
            <a:r>
              <a:rPr lang="fr-FR" dirty="0" smtClean="0">
                <a:solidFill>
                  <a:srgbClr val="006600"/>
                </a:solidFill>
              </a:rPr>
              <a:t> (1/2)</a:t>
            </a:r>
            <a:endParaRPr lang="fr-FR" dirty="0">
              <a:solidFill>
                <a:srgbClr val="006600"/>
              </a:solidFill>
            </a:endParaRPr>
          </a:p>
        </p:txBody>
      </p:sp>
      <p:sp>
        <p:nvSpPr>
          <p:cNvPr id="3" name="Content Placeholder 2"/>
          <p:cNvSpPr>
            <a:spLocks noGrp="1"/>
          </p:cNvSpPr>
          <p:nvPr>
            <p:ph idx="1"/>
          </p:nvPr>
        </p:nvSpPr>
        <p:spPr/>
        <p:txBody>
          <a:bodyPr>
            <a:normAutofit/>
          </a:bodyPr>
          <a:lstStyle/>
          <a:p>
            <a:r>
              <a:rPr lang="fr-FR" dirty="0" smtClean="0"/>
              <a:t>Responsabilités </a:t>
            </a:r>
          </a:p>
          <a:p>
            <a:pPr lvl="1">
              <a:buFont typeface="Wingdings" panose="05000000000000000000" pitchFamily="2" charset="2"/>
              <a:buChar char="§"/>
            </a:pPr>
            <a:r>
              <a:rPr lang="fr-FR" dirty="0" smtClean="0"/>
              <a:t>Un représentant de la direction est nommé responsable général.</a:t>
            </a:r>
          </a:p>
          <a:p>
            <a:pPr lvl="1">
              <a:buFont typeface="Wingdings" panose="05000000000000000000" pitchFamily="2" charset="2"/>
              <a:buChar char="§"/>
            </a:pPr>
            <a:r>
              <a:rPr lang="fr-FR" dirty="0" smtClean="0"/>
              <a:t>Le personnel concerné connaît bien les procédures et a les compétences nécessaires pour mettre la </a:t>
            </a:r>
            <a:r>
              <a:rPr lang="fr-FR" dirty="0" err="1" smtClean="0"/>
              <a:t>CdC</a:t>
            </a:r>
            <a:r>
              <a:rPr lang="fr-FR" dirty="0" smtClean="0"/>
              <a:t> en œuvre.</a:t>
            </a:r>
          </a:p>
          <a:p>
            <a:r>
              <a:rPr lang="fr-FR" dirty="0" smtClean="0"/>
              <a:t>Procédures</a:t>
            </a:r>
          </a:p>
          <a:p>
            <a:pPr lvl="1">
              <a:buFont typeface="Wingdings" panose="05000000000000000000" pitchFamily="2" charset="2"/>
              <a:buChar char="§"/>
            </a:pPr>
            <a:r>
              <a:rPr lang="fr-FR" dirty="0" smtClean="0"/>
              <a:t>Définition, mise en œuvre et maintien des procédures et/ou instructions de travail.</a:t>
            </a:r>
          </a:p>
          <a:p>
            <a:pPr lvl="1">
              <a:buFont typeface="Wingdings" panose="05000000000000000000" pitchFamily="2" charset="2"/>
              <a:buChar char="§"/>
            </a:pPr>
            <a:r>
              <a:rPr lang="fr-FR" dirty="0" smtClean="0"/>
              <a:t>Définition du personnel responsable de chaque procédure.</a:t>
            </a:r>
          </a:p>
          <a:p>
            <a:pPr lvl="1"/>
            <a:endParaRPr lang="en-GB" dirty="0" smtClean="0"/>
          </a:p>
          <a:p>
            <a:endParaRPr lang="en-GB" dirty="0"/>
          </a:p>
        </p:txBody>
      </p:sp>
      <p:sp>
        <p:nvSpPr>
          <p:cNvPr id="4" name="Slide Number Placeholder 3"/>
          <p:cNvSpPr>
            <a:spLocks noGrp="1"/>
          </p:cNvSpPr>
          <p:nvPr>
            <p:ph type="sldNum" sz="quarter" idx="12"/>
          </p:nvPr>
        </p:nvSpPr>
        <p:spPr/>
        <p:txBody>
          <a:bodyPr/>
          <a:lstStyle/>
          <a:p>
            <a:fld id="{A4CE05BE-1510-4BF9-B87A-E3BAF5EBDA19}" type="slidenum">
              <a:rPr lang="zh-TW" altLang="en-US" smtClean="0"/>
              <a:pPr/>
              <a:t>19</a:t>
            </a:fld>
            <a:endParaRPr lang="zh-TW" altLang="en-US"/>
          </a:p>
        </p:txBody>
      </p:sp>
    </p:spTree>
    <p:extLst>
      <p:ext uri="{BB962C8B-B14F-4D97-AF65-F5344CB8AC3E}">
        <p14:creationId xmlns:p14="http://schemas.microsoft.com/office/powerpoint/2010/main" val="235994810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53844" y="584225"/>
            <a:ext cx="11412327" cy="879475"/>
          </a:xfrm>
        </p:spPr>
        <p:txBody>
          <a:bodyPr>
            <a:noAutofit/>
          </a:bodyPr>
          <a:lstStyle/>
          <a:p>
            <a:r>
              <a:rPr lang="fr-FR" altLang="zh-TW" b="1" dirty="0" smtClean="0">
                <a:solidFill>
                  <a:srgbClr val="006600"/>
                </a:solidFill>
                <a:latin typeface="+mn-lt"/>
                <a:cs typeface="Arial" panose="020B0604020202020204" pitchFamily="34" charset="0"/>
              </a:rPr>
              <a:t>Règlement Bois de l’UE – Formation des formateurs</a:t>
            </a:r>
            <a:endParaRPr lang="fr-FR" altLang="zh-TW" b="1" dirty="0">
              <a:solidFill>
                <a:srgbClr val="006600"/>
              </a:solidFill>
              <a:latin typeface="+mn-lt"/>
              <a:cs typeface="Arial" panose="020B0604020202020204" pitchFamily="34" charset="0"/>
            </a:endParaRPr>
          </a:p>
        </p:txBody>
      </p:sp>
      <p:sp>
        <p:nvSpPr>
          <p:cNvPr id="3" name="Subtitle 2"/>
          <p:cNvSpPr>
            <a:spLocks noGrp="1"/>
          </p:cNvSpPr>
          <p:nvPr>
            <p:ph type="subTitle" idx="1"/>
          </p:nvPr>
        </p:nvSpPr>
        <p:spPr>
          <a:xfrm>
            <a:off x="953844" y="1633664"/>
            <a:ext cx="9144000" cy="1655762"/>
          </a:xfrm>
        </p:spPr>
        <p:txBody>
          <a:bodyPr>
            <a:normAutofit/>
          </a:bodyPr>
          <a:lstStyle/>
          <a:p>
            <a:r>
              <a:rPr lang="fr-FR" altLang="zh-TW" sz="2800" dirty="0" smtClean="0"/>
              <a:t>Certification de la chaîne de contrôle</a:t>
            </a:r>
            <a:endParaRPr lang="fr-FR" altLang="zh-TW" sz="2800" dirty="0"/>
          </a:p>
        </p:txBody>
      </p:sp>
      <p:sp>
        <p:nvSpPr>
          <p:cNvPr id="5" name="Slide Number Placeholder 4"/>
          <p:cNvSpPr>
            <a:spLocks noGrp="1"/>
          </p:cNvSpPr>
          <p:nvPr>
            <p:ph type="sldNum" sz="quarter" idx="12"/>
          </p:nvPr>
        </p:nvSpPr>
        <p:spPr/>
        <p:txBody>
          <a:bodyPr/>
          <a:lstStyle/>
          <a:p>
            <a:fld id="{F683FC37-21A4-4DC8-A2E1-F50B525F9E8E}" type="slidenum">
              <a:rPr lang="zh-TW" altLang="en-US" smtClean="0"/>
              <a:pPr/>
              <a:t>2</a:t>
            </a:fld>
            <a:endParaRPr lang="zh-TW" altLang="en-US"/>
          </a:p>
        </p:txBody>
      </p:sp>
      <p:cxnSp>
        <p:nvCxnSpPr>
          <p:cNvPr id="6" name="Straight Connector 5"/>
          <p:cNvCxnSpPr/>
          <p:nvPr/>
        </p:nvCxnSpPr>
        <p:spPr>
          <a:xfrm>
            <a:off x="1066800" y="1463700"/>
            <a:ext cx="11125200" cy="0"/>
          </a:xfrm>
          <a:prstGeom prst="line">
            <a:avLst/>
          </a:prstGeom>
          <a:ln w="190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4900347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dirty="0" smtClean="0">
                <a:solidFill>
                  <a:srgbClr val="006600"/>
                </a:solidFill>
              </a:rPr>
              <a:t>Gestion de la qualité de la </a:t>
            </a:r>
            <a:r>
              <a:rPr lang="fr-FR" dirty="0" err="1" smtClean="0">
                <a:solidFill>
                  <a:srgbClr val="006600"/>
                </a:solidFill>
              </a:rPr>
              <a:t>CdC</a:t>
            </a:r>
            <a:r>
              <a:rPr lang="fr-FR" dirty="0" smtClean="0">
                <a:solidFill>
                  <a:srgbClr val="006600"/>
                </a:solidFill>
              </a:rPr>
              <a:t> </a:t>
            </a:r>
            <a:r>
              <a:rPr lang="en-GB" dirty="0" smtClean="0">
                <a:solidFill>
                  <a:srgbClr val="006600"/>
                </a:solidFill>
              </a:rPr>
              <a:t>(2/2)</a:t>
            </a:r>
            <a:endParaRPr lang="en-GB" dirty="0">
              <a:solidFill>
                <a:srgbClr val="006600"/>
              </a:solidFill>
            </a:endParaRPr>
          </a:p>
        </p:txBody>
      </p:sp>
      <p:sp>
        <p:nvSpPr>
          <p:cNvPr id="3" name="Content Placeholder 2"/>
          <p:cNvSpPr>
            <a:spLocks noGrp="1"/>
          </p:cNvSpPr>
          <p:nvPr>
            <p:ph idx="1"/>
          </p:nvPr>
        </p:nvSpPr>
        <p:spPr>
          <a:xfrm>
            <a:off x="343348" y="2220517"/>
            <a:ext cx="10754712" cy="3691443"/>
          </a:xfrm>
        </p:spPr>
        <p:txBody>
          <a:bodyPr/>
          <a:lstStyle/>
          <a:p>
            <a:r>
              <a:rPr lang="fr-FR" dirty="0" smtClean="0"/>
              <a:t>Formation du personnel</a:t>
            </a:r>
          </a:p>
          <a:p>
            <a:pPr lvl="1">
              <a:buFont typeface="Wingdings" panose="05000000000000000000" pitchFamily="2" charset="2"/>
              <a:buChar char="§"/>
            </a:pPr>
            <a:r>
              <a:rPr lang="fr-FR" dirty="0" smtClean="0"/>
              <a:t>Création et mise en œuvre d’un plan de formation.</a:t>
            </a:r>
          </a:p>
          <a:p>
            <a:r>
              <a:rPr lang="fr-FR" dirty="0" smtClean="0"/>
              <a:t>Enregistrements</a:t>
            </a:r>
          </a:p>
          <a:p>
            <a:pPr lvl="1">
              <a:buFont typeface="Wingdings" panose="05000000000000000000" pitchFamily="2" charset="2"/>
              <a:buChar char="§"/>
            </a:pPr>
            <a:r>
              <a:rPr lang="fr-FR" dirty="0" smtClean="0"/>
              <a:t>Conserver les registres pendant 5 ans : documents d’achats et de ventes, registres de formation, registres de production, récapitulation des volumes.</a:t>
            </a:r>
          </a:p>
          <a:p>
            <a:pPr lvl="1"/>
            <a:endParaRPr lang="en-GB" dirty="0"/>
          </a:p>
        </p:txBody>
      </p:sp>
      <p:sp>
        <p:nvSpPr>
          <p:cNvPr id="4" name="Slide Number Placeholder 3"/>
          <p:cNvSpPr>
            <a:spLocks noGrp="1"/>
          </p:cNvSpPr>
          <p:nvPr>
            <p:ph type="sldNum" sz="quarter" idx="12"/>
          </p:nvPr>
        </p:nvSpPr>
        <p:spPr/>
        <p:txBody>
          <a:bodyPr/>
          <a:lstStyle/>
          <a:p>
            <a:fld id="{A4CE05BE-1510-4BF9-B87A-E3BAF5EBDA19}" type="slidenum">
              <a:rPr lang="zh-TW" altLang="en-US" smtClean="0"/>
              <a:pPr/>
              <a:t>20</a:t>
            </a:fld>
            <a:endParaRPr lang="zh-TW" altLang="en-US"/>
          </a:p>
        </p:txBody>
      </p:sp>
    </p:spTree>
    <p:extLst>
      <p:ext uri="{BB962C8B-B14F-4D97-AF65-F5344CB8AC3E}">
        <p14:creationId xmlns:p14="http://schemas.microsoft.com/office/powerpoint/2010/main" val="272518464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dirty="0" smtClean="0">
                <a:solidFill>
                  <a:srgbClr val="006600"/>
                </a:solidFill>
              </a:rPr>
              <a:t>Méthodologies de la </a:t>
            </a:r>
            <a:r>
              <a:rPr lang="fr-FR" dirty="0" err="1" smtClean="0">
                <a:solidFill>
                  <a:srgbClr val="006600"/>
                </a:solidFill>
              </a:rPr>
              <a:t>CdC</a:t>
            </a:r>
            <a:endParaRPr lang="fr-FR" dirty="0">
              <a:solidFill>
                <a:srgbClr val="006600"/>
              </a:solidFill>
            </a:endParaRPr>
          </a:p>
        </p:txBody>
      </p:sp>
      <p:sp>
        <p:nvSpPr>
          <p:cNvPr id="3" name="Content Placeholder 2"/>
          <p:cNvSpPr>
            <a:spLocks noGrp="1"/>
          </p:cNvSpPr>
          <p:nvPr>
            <p:ph idx="1"/>
          </p:nvPr>
        </p:nvSpPr>
        <p:spPr/>
        <p:txBody>
          <a:bodyPr>
            <a:normAutofit/>
          </a:bodyPr>
          <a:lstStyle/>
          <a:p>
            <a:r>
              <a:rPr lang="en-GB" dirty="0"/>
              <a:t>1. </a:t>
            </a:r>
            <a:r>
              <a:rPr lang="fr-FR" dirty="0" smtClean="0"/>
              <a:t>Transfert/ ségrégation : certification à 100%</a:t>
            </a:r>
          </a:p>
          <a:p>
            <a:r>
              <a:rPr lang="fr-FR" dirty="0" smtClean="0"/>
              <a:t>2. Déclarations basées sur le pourcentage</a:t>
            </a:r>
          </a:p>
          <a:p>
            <a:r>
              <a:rPr lang="fr-FR" dirty="0" smtClean="0"/>
              <a:t>3. Crédit de volume</a:t>
            </a:r>
          </a:p>
          <a:p>
            <a:r>
              <a:rPr lang="fr-FR" dirty="0" smtClean="0"/>
              <a:t>Les déclarations basées sur le pourcentage et le crédit de volume sont utilisées pour réaliser des produits de mélange (produits à contenu certifié et non certifié) : </a:t>
            </a:r>
          </a:p>
          <a:p>
            <a:pPr lvl="1"/>
            <a:r>
              <a:rPr lang="fr-FR" dirty="0" smtClean="0"/>
              <a:t>Question supplémentaire : gestion du contenu non certifié.</a:t>
            </a:r>
          </a:p>
          <a:p>
            <a:endParaRPr lang="en-GB" dirty="0"/>
          </a:p>
        </p:txBody>
      </p:sp>
      <p:sp>
        <p:nvSpPr>
          <p:cNvPr id="4" name="Slide Number Placeholder 3"/>
          <p:cNvSpPr>
            <a:spLocks noGrp="1"/>
          </p:cNvSpPr>
          <p:nvPr>
            <p:ph type="sldNum" sz="quarter" idx="12"/>
          </p:nvPr>
        </p:nvSpPr>
        <p:spPr/>
        <p:txBody>
          <a:bodyPr/>
          <a:lstStyle/>
          <a:p>
            <a:fld id="{A4CE05BE-1510-4BF9-B87A-E3BAF5EBDA19}" type="slidenum">
              <a:rPr lang="zh-TW" altLang="en-US" smtClean="0"/>
              <a:pPr/>
              <a:t>21</a:t>
            </a:fld>
            <a:endParaRPr lang="zh-TW" altLang="en-US"/>
          </a:p>
        </p:txBody>
      </p:sp>
    </p:spTree>
    <p:extLst>
      <p:ext uri="{BB962C8B-B14F-4D97-AF65-F5344CB8AC3E}">
        <p14:creationId xmlns:p14="http://schemas.microsoft.com/office/powerpoint/2010/main" val="1022189568"/>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dirty="0" smtClean="0">
                <a:solidFill>
                  <a:srgbClr val="006600"/>
                </a:solidFill>
              </a:rPr>
              <a:t>Système de transfert/ségrégation</a:t>
            </a:r>
            <a:endParaRPr lang="fr-FR" dirty="0">
              <a:solidFill>
                <a:srgbClr val="006600"/>
              </a:solidFill>
            </a:endParaRPr>
          </a:p>
        </p:txBody>
      </p:sp>
      <p:sp>
        <p:nvSpPr>
          <p:cNvPr id="3" name="Content Placeholder 2"/>
          <p:cNvSpPr>
            <a:spLocks noGrp="1"/>
          </p:cNvSpPr>
          <p:nvPr>
            <p:ph idx="1"/>
          </p:nvPr>
        </p:nvSpPr>
        <p:spPr/>
        <p:txBody>
          <a:bodyPr/>
          <a:lstStyle/>
          <a:p>
            <a:r>
              <a:rPr lang="fr-FR" dirty="0" smtClean="0"/>
              <a:t>Le produit provient à 100% de sources forestières certifiées.</a:t>
            </a:r>
          </a:p>
          <a:p>
            <a:r>
              <a:rPr lang="fr-FR" dirty="0" smtClean="0"/>
              <a:t>Le matériau certifié est physiquement séparé du matériau non certifié :</a:t>
            </a:r>
          </a:p>
          <a:p>
            <a:pPr lvl="1"/>
            <a:r>
              <a:rPr lang="fr-FR" dirty="0" smtClean="0"/>
              <a:t>dans l’espace (par ex. différentes zones de stockage, différentes chaînes de production);</a:t>
            </a:r>
          </a:p>
          <a:p>
            <a:pPr lvl="1"/>
            <a:r>
              <a:rPr lang="fr-FR" dirty="0" smtClean="0"/>
              <a:t>dans le temps (par ex. différents lots).</a:t>
            </a:r>
          </a:p>
        </p:txBody>
      </p:sp>
      <p:sp>
        <p:nvSpPr>
          <p:cNvPr id="4" name="Slide Number Placeholder 3"/>
          <p:cNvSpPr>
            <a:spLocks noGrp="1"/>
          </p:cNvSpPr>
          <p:nvPr>
            <p:ph type="sldNum" sz="quarter" idx="12"/>
          </p:nvPr>
        </p:nvSpPr>
        <p:spPr/>
        <p:txBody>
          <a:bodyPr/>
          <a:lstStyle/>
          <a:p>
            <a:fld id="{A4CE05BE-1510-4BF9-B87A-E3BAF5EBDA19}" type="slidenum">
              <a:rPr lang="zh-TW" altLang="en-US" smtClean="0"/>
              <a:pPr/>
              <a:t>22</a:t>
            </a:fld>
            <a:endParaRPr lang="zh-TW" altLang="en-US"/>
          </a:p>
        </p:txBody>
      </p:sp>
      <p:grpSp>
        <p:nvGrpSpPr>
          <p:cNvPr id="10" name="Gruppieren 9"/>
          <p:cNvGrpSpPr/>
          <p:nvPr/>
        </p:nvGrpSpPr>
        <p:grpSpPr>
          <a:xfrm>
            <a:off x="6737219" y="3772012"/>
            <a:ext cx="5044878" cy="2767653"/>
            <a:chOff x="6333107" y="3668243"/>
            <a:chExt cx="5044878" cy="2767653"/>
          </a:xfrm>
        </p:grpSpPr>
        <p:pic>
          <p:nvPicPr>
            <p:cNvPr id="11" name="Grafik 1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333107" y="4136145"/>
              <a:ext cx="2828544" cy="1831848"/>
            </a:xfrm>
            <a:prstGeom prst="rect">
              <a:avLst/>
            </a:prstGeom>
          </p:spPr>
        </p:pic>
        <p:pic>
          <p:nvPicPr>
            <p:cNvPr id="12" name="Grafik 1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567081" y="3668243"/>
              <a:ext cx="1810904" cy="2767653"/>
            </a:xfrm>
            <a:prstGeom prst="rect">
              <a:avLst/>
            </a:prstGeom>
          </p:spPr>
        </p:pic>
      </p:grpSp>
    </p:spTree>
    <p:extLst>
      <p:ext uri="{BB962C8B-B14F-4D97-AF65-F5344CB8AC3E}">
        <p14:creationId xmlns:p14="http://schemas.microsoft.com/office/powerpoint/2010/main" val="709041639"/>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dirty="0" smtClean="0">
                <a:solidFill>
                  <a:srgbClr val="006600"/>
                </a:solidFill>
              </a:rPr>
              <a:t>Crédit de volume</a:t>
            </a:r>
            <a:endParaRPr lang="fr-FR" dirty="0">
              <a:solidFill>
                <a:srgbClr val="006600"/>
              </a:solidFill>
            </a:endParaRPr>
          </a:p>
        </p:txBody>
      </p:sp>
      <p:sp>
        <p:nvSpPr>
          <p:cNvPr id="3" name="Content Placeholder 2"/>
          <p:cNvSpPr>
            <a:spLocks noGrp="1"/>
          </p:cNvSpPr>
          <p:nvPr>
            <p:ph idx="1"/>
          </p:nvPr>
        </p:nvSpPr>
        <p:spPr>
          <a:xfrm>
            <a:off x="343348" y="2220518"/>
            <a:ext cx="11505304" cy="2575142"/>
          </a:xfrm>
        </p:spPr>
        <p:txBody>
          <a:bodyPr/>
          <a:lstStyle/>
          <a:p>
            <a:r>
              <a:rPr lang="fr-FR" sz="2600" dirty="0" smtClean="0"/>
              <a:t>Aucun lien direct entre le bois certifié entré et le bois étiqueté sorti.</a:t>
            </a:r>
          </a:p>
          <a:p>
            <a:r>
              <a:rPr lang="fr-FR" sz="2600" dirty="0" smtClean="0"/>
              <a:t>Une proportion pertinente seulement des produits sortants peut être vendue avec le label « </a:t>
            </a:r>
            <a:r>
              <a:rPr lang="fr-FR" sz="2600" dirty="0"/>
              <a:t>FSC®  </a:t>
            </a:r>
            <a:r>
              <a:rPr lang="fr-FR" sz="2600" dirty="0" smtClean="0"/>
              <a:t>Mix », par ex.</a:t>
            </a:r>
          </a:p>
          <a:p>
            <a:pPr marL="0" indent="0">
              <a:buNone/>
            </a:pPr>
            <a:endParaRPr lang="en-GB" sz="2400" dirty="0"/>
          </a:p>
          <a:p>
            <a:pPr marL="0" indent="0">
              <a:buNone/>
            </a:pPr>
            <a:endParaRPr lang="en-GB" sz="2400" dirty="0"/>
          </a:p>
          <a:p>
            <a:endParaRPr lang="en-GB" dirty="0"/>
          </a:p>
        </p:txBody>
      </p:sp>
      <p:sp>
        <p:nvSpPr>
          <p:cNvPr id="4" name="Slide Number Placeholder 3"/>
          <p:cNvSpPr>
            <a:spLocks noGrp="1"/>
          </p:cNvSpPr>
          <p:nvPr>
            <p:ph type="sldNum" sz="quarter" idx="12"/>
          </p:nvPr>
        </p:nvSpPr>
        <p:spPr/>
        <p:txBody>
          <a:bodyPr/>
          <a:lstStyle/>
          <a:p>
            <a:fld id="{A4CE05BE-1510-4BF9-B87A-E3BAF5EBDA19}" type="slidenum">
              <a:rPr lang="zh-TW" altLang="en-US" smtClean="0"/>
              <a:pPr/>
              <a:t>23</a:t>
            </a:fld>
            <a:endParaRPr lang="zh-TW" altLang="en-US"/>
          </a:p>
        </p:txBody>
      </p:sp>
      <p:sp>
        <p:nvSpPr>
          <p:cNvPr id="11" name="Content Placeholder 2"/>
          <p:cNvSpPr txBox="1">
            <a:spLocks/>
          </p:cNvSpPr>
          <p:nvPr/>
        </p:nvSpPr>
        <p:spPr>
          <a:xfrm>
            <a:off x="318391" y="3501483"/>
            <a:ext cx="9242290" cy="1382751"/>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Times New Roman" panose="02020603050405020304" pitchFamily="18"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Times New Roman" panose="02020603050405020304" pitchFamily="18"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Times New Roman" panose="02020603050405020304" pitchFamily="18"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Times New Roman" panose="02020603050405020304" pitchFamily="18"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Times New Roman" panose="02020603050405020304" pitchFamily="18"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1"/>
            <a:r>
              <a:rPr lang="fr-FR" sz="2000" dirty="0"/>
              <a:t>7</a:t>
            </a:r>
            <a:r>
              <a:rPr lang="fr-FR" sz="2000" dirty="0" smtClean="0"/>
              <a:t>0 % de produits entrants provenant d’une source certifiée et 30 % de produits entrants provenant de bois contrôlé ; </a:t>
            </a:r>
          </a:p>
          <a:p>
            <a:pPr lvl="1"/>
            <a:r>
              <a:rPr lang="fr-FR" sz="2000" dirty="0" smtClean="0"/>
              <a:t>= 70 % de produits sortants peuvent porter le label « FSC®  Mix ».</a:t>
            </a:r>
          </a:p>
          <a:p>
            <a:endParaRPr lang="en-GB" sz="2400" dirty="0" smtClean="0"/>
          </a:p>
          <a:p>
            <a:pPr marL="0" indent="0">
              <a:buFont typeface="Arial" panose="020B0604020202020204" pitchFamily="34" charset="0"/>
              <a:buNone/>
            </a:pPr>
            <a:endParaRPr lang="en-GB" sz="2400" dirty="0" smtClean="0"/>
          </a:p>
          <a:p>
            <a:endParaRPr lang="en-GB" dirty="0"/>
          </a:p>
        </p:txBody>
      </p:sp>
      <p:grpSp>
        <p:nvGrpSpPr>
          <p:cNvPr id="12" name="Gruppieren 11"/>
          <p:cNvGrpSpPr/>
          <p:nvPr/>
        </p:nvGrpSpPr>
        <p:grpSpPr>
          <a:xfrm>
            <a:off x="6333107" y="3660454"/>
            <a:ext cx="5043574" cy="2775442"/>
            <a:chOff x="6333107" y="3660454"/>
            <a:chExt cx="5043574" cy="2775442"/>
          </a:xfrm>
        </p:grpSpPr>
        <p:pic>
          <p:nvPicPr>
            <p:cNvPr id="13" name="Grafik 1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560681" y="3660454"/>
              <a:ext cx="1816000" cy="2775442"/>
            </a:xfrm>
            <a:prstGeom prst="rect">
              <a:avLst/>
            </a:prstGeom>
          </p:spPr>
        </p:pic>
        <p:pic>
          <p:nvPicPr>
            <p:cNvPr id="14" name="Grafik 1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333107" y="4604048"/>
              <a:ext cx="2828544" cy="1831848"/>
            </a:xfrm>
            <a:prstGeom prst="rect">
              <a:avLst/>
            </a:prstGeom>
          </p:spPr>
        </p:pic>
      </p:grpSp>
      <p:sp>
        <p:nvSpPr>
          <p:cNvPr id="9" name="Content Placeholder 2"/>
          <p:cNvSpPr txBox="1">
            <a:spLocks/>
          </p:cNvSpPr>
          <p:nvPr/>
        </p:nvSpPr>
        <p:spPr>
          <a:xfrm>
            <a:off x="382137" y="4428151"/>
            <a:ext cx="5759357" cy="2183642"/>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Times New Roman" panose="02020603050405020304" pitchFamily="18"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Times New Roman" panose="02020603050405020304" pitchFamily="18"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Times New Roman" panose="02020603050405020304" pitchFamily="18"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Times New Roman" panose="02020603050405020304" pitchFamily="18"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Times New Roman" panose="02020603050405020304" pitchFamily="18"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de-DE" sz="2600" dirty="0" err="1"/>
              <a:t>Une</a:t>
            </a:r>
            <a:r>
              <a:rPr lang="de-DE" sz="2600" dirty="0"/>
              <a:t> </a:t>
            </a:r>
            <a:r>
              <a:rPr lang="de-DE" sz="2600" dirty="0" err="1"/>
              <a:t>proportion</a:t>
            </a:r>
            <a:r>
              <a:rPr lang="de-DE" sz="2600" dirty="0"/>
              <a:t> </a:t>
            </a:r>
            <a:r>
              <a:rPr lang="de-DE" sz="2600" dirty="0" err="1"/>
              <a:t>pertinente</a:t>
            </a:r>
            <a:r>
              <a:rPr lang="de-DE" sz="2600" dirty="0"/>
              <a:t> </a:t>
            </a:r>
            <a:r>
              <a:rPr lang="de-DE" sz="2600" dirty="0" err="1"/>
              <a:t>seulement</a:t>
            </a:r>
            <a:r>
              <a:rPr lang="de-DE" sz="2600" dirty="0"/>
              <a:t> des </a:t>
            </a:r>
            <a:r>
              <a:rPr lang="de-DE" sz="2600" dirty="0" err="1"/>
              <a:t>produits</a:t>
            </a:r>
            <a:r>
              <a:rPr lang="de-DE" sz="2600" dirty="0"/>
              <a:t> </a:t>
            </a:r>
            <a:r>
              <a:rPr lang="de-DE" sz="2600" dirty="0" err="1"/>
              <a:t>sortants</a:t>
            </a:r>
            <a:r>
              <a:rPr lang="de-DE" sz="2600" dirty="0"/>
              <a:t> </a:t>
            </a:r>
            <a:r>
              <a:rPr lang="de-DE" sz="2600" dirty="0" err="1"/>
              <a:t>peut</a:t>
            </a:r>
            <a:r>
              <a:rPr lang="de-DE" sz="2600" dirty="0"/>
              <a:t> </a:t>
            </a:r>
            <a:r>
              <a:rPr lang="fr-FR" sz="2600" dirty="0"/>
              <a:t>être vendue avec le </a:t>
            </a:r>
            <a:r>
              <a:rPr lang="fr-FR" sz="2600" dirty="0" smtClean="0"/>
              <a:t>label </a:t>
            </a:r>
            <a:r>
              <a:rPr lang="fr-FR" sz="2600" dirty="0"/>
              <a:t>« </a:t>
            </a:r>
            <a:r>
              <a:rPr lang="fr-FR" sz="2600" dirty="0" smtClean="0"/>
              <a:t>PEFC</a:t>
            </a:r>
            <a:r>
              <a:rPr lang="fr-FR" sz="2600" dirty="0"/>
              <a:t> »</a:t>
            </a:r>
            <a:endParaRPr lang="en-GB" sz="2600" dirty="0"/>
          </a:p>
          <a:p>
            <a:pPr lvl="1"/>
            <a:r>
              <a:rPr lang="de-DE" sz="2000" dirty="0"/>
              <a:t>≥</a:t>
            </a:r>
            <a:r>
              <a:rPr lang="en-GB" sz="2000" dirty="0" smtClean="0"/>
              <a:t> </a:t>
            </a:r>
            <a:r>
              <a:rPr lang="fr-FR" sz="2000" dirty="0"/>
              <a:t>70 % de </a:t>
            </a:r>
            <a:r>
              <a:rPr lang="fr-FR" sz="2000" dirty="0" smtClean="0"/>
              <a:t>produits provenant </a:t>
            </a:r>
            <a:r>
              <a:rPr lang="fr-FR" sz="2000" dirty="0"/>
              <a:t>d’une source certifiée et 30 % de </a:t>
            </a:r>
            <a:r>
              <a:rPr lang="fr-FR" sz="2000" dirty="0" smtClean="0"/>
              <a:t>produits provenant de </a:t>
            </a:r>
            <a:r>
              <a:rPr lang="fr-FR" sz="2000" dirty="0"/>
              <a:t>bois contrôlé </a:t>
            </a:r>
            <a:endParaRPr lang="en-GB" sz="2000" dirty="0" smtClean="0"/>
          </a:p>
        </p:txBody>
      </p:sp>
    </p:spTree>
    <p:extLst>
      <p:ext uri="{BB962C8B-B14F-4D97-AF65-F5344CB8AC3E}">
        <p14:creationId xmlns:p14="http://schemas.microsoft.com/office/powerpoint/2010/main" val="2559397187"/>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dirty="0" smtClean="0">
                <a:solidFill>
                  <a:srgbClr val="006600"/>
                </a:solidFill>
              </a:rPr>
              <a:t>Système de pourcentage</a:t>
            </a:r>
            <a:endParaRPr lang="fr-FR" dirty="0">
              <a:solidFill>
                <a:srgbClr val="006600"/>
              </a:solidFill>
            </a:endParaRPr>
          </a:p>
        </p:txBody>
      </p:sp>
      <p:sp>
        <p:nvSpPr>
          <p:cNvPr id="3" name="Content Placeholder 2"/>
          <p:cNvSpPr>
            <a:spLocks noGrp="1"/>
          </p:cNvSpPr>
          <p:nvPr>
            <p:ph idx="1"/>
          </p:nvPr>
        </p:nvSpPr>
        <p:spPr>
          <a:xfrm>
            <a:off x="343348" y="2220517"/>
            <a:ext cx="11023590" cy="1335483"/>
          </a:xfrm>
        </p:spPr>
        <p:txBody>
          <a:bodyPr>
            <a:normAutofit/>
          </a:bodyPr>
          <a:lstStyle/>
          <a:p>
            <a:r>
              <a:rPr lang="fr-FR" sz="2400" dirty="0" smtClean="0"/>
              <a:t>Système</a:t>
            </a:r>
            <a:r>
              <a:rPr lang="fr-FR" sz="2400" i="1" dirty="0" smtClean="0"/>
              <a:t> de seuil de pourcentage minimum</a:t>
            </a:r>
            <a:endParaRPr lang="fr-FR" sz="2400" dirty="0" smtClean="0"/>
          </a:p>
          <a:p>
            <a:r>
              <a:rPr lang="fr-FR" sz="2400" dirty="0" smtClean="0"/>
              <a:t>Au-dessus du seuil minimum spécifié, tous les produits peuvent être étiquetés comme certifiés (pour autant que tout le matériau non certifié est du bois contrôlé).</a:t>
            </a:r>
            <a:endParaRPr lang="fr-FR" sz="2400" dirty="0"/>
          </a:p>
        </p:txBody>
      </p:sp>
      <p:sp>
        <p:nvSpPr>
          <p:cNvPr id="4" name="Slide Number Placeholder 3"/>
          <p:cNvSpPr>
            <a:spLocks noGrp="1"/>
          </p:cNvSpPr>
          <p:nvPr>
            <p:ph type="sldNum" sz="quarter" idx="12"/>
          </p:nvPr>
        </p:nvSpPr>
        <p:spPr/>
        <p:txBody>
          <a:bodyPr/>
          <a:lstStyle/>
          <a:p>
            <a:fld id="{A4CE05BE-1510-4BF9-B87A-E3BAF5EBDA19}" type="slidenum">
              <a:rPr lang="zh-TW" altLang="en-US" smtClean="0"/>
              <a:pPr/>
              <a:t>24</a:t>
            </a:fld>
            <a:endParaRPr lang="zh-TW" altLang="en-US"/>
          </a:p>
        </p:txBody>
      </p:sp>
      <p:sp>
        <p:nvSpPr>
          <p:cNvPr id="10" name="Content Placeholder 2"/>
          <p:cNvSpPr txBox="1">
            <a:spLocks/>
          </p:cNvSpPr>
          <p:nvPr/>
        </p:nvSpPr>
        <p:spPr>
          <a:xfrm>
            <a:off x="357273" y="3532340"/>
            <a:ext cx="5329544" cy="2975242"/>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Times New Roman" panose="02020603050405020304" pitchFamily="18"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Times New Roman" panose="02020603050405020304" pitchFamily="18"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Times New Roman" panose="02020603050405020304" pitchFamily="18"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Times New Roman" panose="02020603050405020304" pitchFamily="18"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Times New Roman" panose="02020603050405020304" pitchFamily="18"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fr-FR" sz="2400" dirty="0" smtClean="0"/>
              <a:t>PEFC : seuls les produits dont 70 % du contenu est certifié peuvent porter la marque PEFC.</a:t>
            </a:r>
          </a:p>
          <a:p>
            <a:r>
              <a:rPr lang="fr-FR" sz="2400" dirty="0"/>
              <a:t>FSC®</a:t>
            </a:r>
            <a:r>
              <a:rPr lang="fr-FR" sz="2400" dirty="0" smtClean="0"/>
              <a:t> : les produits dont 70 % du contenu est certifié peuvent porter le logo </a:t>
            </a:r>
            <a:r>
              <a:rPr lang="fr-FR" sz="2400" dirty="0">
                <a:solidFill>
                  <a:srgbClr val="333333"/>
                </a:solidFill>
              </a:rPr>
              <a:t>FSC®.</a:t>
            </a:r>
            <a:endParaRPr lang="fr-FR" sz="2400" dirty="0" smtClean="0">
              <a:solidFill>
                <a:srgbClr val="333333"/>
              </a:solidFill>
            </a:endParaRPr>
          </a:p>
          <a:p>
            <a:endParaRPr lang="en-GB" dirty="0"/>
          </a:p>
        </p:txBody>
      </p:sp>
      <p:grpSp>
        <p:nvGrpSpPr>
          <p:cNvPr id="9" name="Gruppieren 8"/>
          <p:cNvGrpSpPr/>
          <p:nvPr/>
        </p:nvGrpSpPr>
        <p:grpSpPr>
          <a:xfrm>
            <a:off x="6333107" y="3621900"/>
            <a:ext cx="5050820" cy="2813996"/>
            <a:chOff x="6333107" y="3621900"/>
            <a:chExt cx="5050820" cy="2813996"/>
          </a:xfrm>
        </p:grpSpPr>
        <p:pic>
          <p:nvPicPr>
            <p:cNvPr id="13" name="Grafik 1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333107" y="4604048"/>
              <a:ext cx="2828544" cy="1831848"/>
            </a:xfrm>
            <a:prstGeom prst="rect">
              <a:avLst/>
            </a:prstGeom>
          </p:spPr>
        </p:pic>
        <p:pic>
          <p:nvPicPr>
            <p:cNvPr id="14" name="Grafik 1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542700" y="3621900"/>
              <a:ext cx="1841227" cy="2813995"/>
            </a:xfrm>
            <a:prstGeom prst="rect">
              <a:avLst/>
            </a:prstGeom>
          </p:spPr>
        </p:pic>
      </p:grpSp>
    </p:spTree>
    <p:extLst>
      <p:ext uri="{BB962C8B-B14F-4D97-AF65-F5344CB8AC3E}">
        <p14:creationId xmlns:p14="http://schemas.microsoft.com/office/powerpoint/2010/main" val="1744665072"/>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cstate="email">
            <a:extLst>
              <a:ext uri="{28A0092B-C50C-407E-A947-70E740481C1C}">
                <a14:useLocalDpi xmlns:a14="http://schemas.microsoft.com/office/drawing/2010/main"/>
              </a:ext>
            </a:extLst>
          </a:blip>
          <a:stretch>
            <a:fillRect/>
          </a:stretch>
        </p:blipFill>
        <p:spPr>
          <a:xfrm>
            <a:off x="92458" y="2107967"/>
            <a:ext cx="6003541" cy="2102873"/>
          </a:xfrm>
        </p:spPr>
      </p:pic>
      <p:pic>
        <p:nvPicPr>
          <p:cNvPr id="5" name="Picture 4"/>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6188457" y="2178941"/>
            <a:ext cx="5958688" cy="2040498"/>
          </a:xfrm>
          <a:prstGeom prst="rect">
            <a:avLst/>
          </a:prstGeom>
        </p:spPr>
      </p:pic>
      <p:pic>
        <p:nvPicPr>
          <p:cNvPr id="6" name="Picture 5"/>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2656307" y="4360953"/>
            <a:ext cx="6449145" cy="2233749"/>
          </a:xfrm>
          <a:prstGeom prst="rect">
            <a:avLst/>
          </a:prstGeom>
        </p:spPr>
      </p:pic>
      <p:sp>
        <p:nvSpPr>
          <p:cNvPr id="3" name="Slide Number Placeholder 2"/>
          <p:cNvSpPr>
            <a:spLocks noGrp="1"/>
          </p:cNvSpPr>
          <p:nvPr>
            <p:ph type="sldNum" sz="quarter" idx="12"/>
          </p:nvPr>
        </p:nvSpPr>
        <p:spPr/>
        <p:txBody>
          <a:bodyPr/>
          <a:lstStyle/>
          <a:p>
            <a:fld id="{A4CE05BE-1510-4BF9-B87A-E3BAF5EBDA19}" type="slidenum">
              <a:rPr lang="zh-TW" altLang="en-US" smtClean="0"/>
              <a:pPr/>
              <a:t>25</a:t>
            </a:fld>
            <a:endParaRPr lang="zh-TW" altLang="en-US"/>
          </a:p>
        </p:txBody>
      </p:sp>
      <p:sp>
        <p:nvSpPr>
          <p:cNvPr id="9" name="Title 1"/>
          <p:cNvSpPr>
            <a:spLocks noGrp="1"/>
          </p:cNvSpPr>
          <p:nvPr>
            <p:ph type="title"/>
          </p:nvPr>
        </p:nvSpPr>
        <p:spPr>
          <a:xfrm>
            <a:off x="365120" y="1094377"/>
            <a:ext cx="10515600" cy="1325563"/>
          </a:xfrm>
        </p:spPr>
        <p:txBody>
          <a:bodyPr/>
          <a:lstStyle/>
          <a:p>
            <a:r>
              <a:rPr lang="fr-FR" dirty="0" smtClean="0">
                <a:solidFill>
                  <a:srgbClr val="006600"/>
                </a:solidFill>
              </a:rPr>
              <a:t>Méthodologies de la </a:t>
            </a:r>
            <a:r>
              <a:rPr lang="fr-FR" dirty="0" err="1" smtClean="0">
                <a:solidFill>
                  <a:srgbClr val="006600"/>
                </a:solidFill>
              </a:rPr>
              <a:t>CdC</a:t>
            </a:r>
            <a:endParaRPr lang="fr-FR" dirty="0">
              <a:solidFill>
                <a:srgbClr val="006600"/>
              </a:solidFill>
            </a:endParaRPr>
          </a:p>
        </p:txBody>
      </p:sp>
    </p:spTree>
    <p:extLst>
      <p:ext uri="{BB962C8B-B14F-4D97-AF65-F5344CB8AC3E}">
        <p14:creationId xmlns:p14="http://schemas.microsoft.com/office/powerpoint/2010/main" val="799898306"/>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p:txBody>
          <a:bodyPr/>
          <a:lstStyle/>
          <a:p>
            <a:r>
              <a:rPr lang="fr-FR" dirty="0" smtClean="0">
                <a:solidFill>
                  <a:srgbClr val="006600"/>
                </a:solidFill>
              </a:rPr>
              <a:t>Contrôle de la partie non certifiée (1/3)</a:t>
            </a:r>
          </a:p>
        </p:txBody>
      </p:sp>
      <p:sp>
        <p:nvSpPr>
          <p:cNvPr id="16387" name="Rectangle 3"/>
          <p:cNvSpPr>
            <a:spLocks noGrp="1" noChangeArrowheads="1"/>
          </p:cNvSpPr>
          <p:nvPr>
            <p:ph idx="1"/>
          </p:nvPr>
        </p:nvSpPr>
        <p:spPr>
          <a:xfrm>
            <a:off x="343348" y="2220517"/>
            <a:ext cx="11505304" cy="4272358"/>
          </a:xfrm>
        </p:spPr>
        <p:txBody>
          <a:bodyPr>
            <a:normAutofit/>
          </a:bodyPr>
          <a:lstStyle/>
          <a:p>
            <a:r>
              <a:rPr lang="fr-FR" dirty="0" smtClean="0"/>
              <a:t>Pour le </a:t>
            </a:r>
            <a:r>
              <a:rPr lang="fr-FR" dirty="0"/>
              <a:t>FSC® </a:t>
            </a:r>
            <a:r>
              <a:rPr lang="fr-FR" dirty="0" smtClean="0"/>
              <a:t>et le PEFC, les produits de mélange (produits avec contenu certifié et non certifié) sont autorisés</a:t>
            </a:r>
          </a:p>
          <a:p>
            <a:r>
              <a:rPr lang="fr-FR" dirty="0" smtClean="0"/>
              <a:t>Les entreprises utilisant du matériau non certifié doivent respecter certaines exigences</a:t>
            </a:r>
          </a:p>
          <a:p>
            <a:pPr marL="457200" lvl="1" indent="0">
              <a:buNone/>
            </a:pPr>
            <a:endParaRPr lang="fr-FR" sz="2600" dirty="0" smtClean="0">
              <a:solidFill>
                <a:srgbClr val="FF0000"/>
              </a:solidFill>
            </a:endParaRPr>
          </a:p>
          <a:p>
            <a:pPr lvl="2">
              <a:buFont typeface="Symbol" panose="05050102010706020507" pitchFamily="18" charset="2"/>
              <a:buChar char="-"/>
            </a:pPr>
            <a:r>
              <a:rPr lang="fr-FR" sz="2800" dirty="0">
                <a:solidFill>
                  <a:schemeClr val="accent2">
                    <a:lumMod val="75000"/>
                  </a:schemeClr>
                </a:solidFill>
              </a:rPr>
              <a:t>FSC®</a:t>
            </a:r>
            <a:r>
              <a:rPr lang="fr-FR" sz="2800" dirty="0" smtClean="0">
                <a:solidFill>
                  <a:schemeClr val="accent2">
                    <a:lumMod val="75000"/>
                  </a:schemeClr>
                </a:solidFill>
              </a:rPr>
              <a:t> : bois contrôlé</a:t>
            </a:r>
          </a:p>
          <a:p>
            <a:pPr lvl="2">
              <a:buFont typeface="Symbol" panose="05050102010706020507" pitchFamily="18" charset="2"/>
              <a:buChar char="-"/>
            </a:pPr>
            <a:r>
              <a:rPr lang="fr-FR" sz="2800" dirty="0" smtClean="0">
                <a:solidFill>
                  <a:schemeClr val="accent2">
                    <a:lumMod val="75000"/>
                  </a:schemeClr>
                </a:solidFill>
              </a:rPr>
              <a:t>PEFC : sources </a:t>
            </a:r>
            <a:r>
              <a:rPr lang="fr-FR" sz="2800" dirty="0" smtClean="0">
                <a:solidFill>
                  <a:schemeClr val="accent2">
                    <a:lumMod val="75000"/>
                  </a:schemeClr>
                </a:solidFill>
              </a:rPr>
              <a:t>pas controversées</a:t>
            </a:r>
            <a:endParaRPr lang="fr-FR" sz="2800" dirty="0" smtClean="0">
              <a:solidFill>
                <a:schemeClr val="accent2">
                  <a:lumMod val="75000"/>
                </a:schemeClr>
              </a:solidFill>
            </a:endParaRPr>
          </a:p>
        </p:txBody>
      </p:sp>
      <p:sp>
        <p:nvSpPr>
          <p:cNvPr id="2" name="Slide Number Placeholder 1"/>
          <p:cNvSpPr>
            <a:spLocks noGrp="1"/>
          </p:cNvSpPr>
          <p:nvPr>
            <p:ph type="sldNum" sz="quarter" idx="12"/>
          </p:nvPr>
        </p:nvSpPr>
        <p:spPr/>
        <p:txBody>
          <a:bodyPr/>
          <a:lstStyle/>
          <a:p>
            <a:fld id="{A4CE05BE-1510-4BF9-B87A-E3BAF5EBDA19}" type="slidenum">
              <a:rPr lang="zh-TW" altLang="en-US" smtClean="0"/>
              <a:pPr/>
              <a:t>26</a:t>
            </a:fld>
            <a:endParaRPr lang="zh-TW" altLang="en-US"/>
          </a:p>
        </p:txBody>
      </p:sp>
    </p:spTree>
    <p:extLst>
      <p:ext uri="{BB962C8B-B14F-4D97-AF65-F5344CB8AC3E}">
        <p14:creationId xmlns:p14="http://schemas.microsoft.com/office/powerpoint/2010/main" val="2822438381"/>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p:txBody>
          <a:bodyPr/>
          <a:lstStyle/>
          <a:p>
            <a:r>
              <a:rPr lang="fr-FR" dirty="0" smtClean="0">
                <a:solidFill>
                  <a:srgbClr val="006600"/>
                </a:solidFill>
              </a:rPr>
              <a:t>Contrôle de la partie non certifiée (2/3)</a:t>
            </a:r>
          </a:p>
        </p:txBody>
      </p:sp>
      <p:sp>
        <p:nvSpPr>
          <p:cNvPr id="16387" name="Rectangle 3"/>
          <p:cNvSpPr>
            <a:spLocks noGrp="1" noChangeArrowheads="1"/>
          </p:cNvSpPr>
          <p:nvPr>
            <p:ph idx="1"/>
          </p:nvPr>
        </p:nvSpPr>
        <p:spPr>
          <a:xfrm>
            <a:off x="343348" y="2220517"/>
            <a:ext cx="11505304" cy="4272358"/>
          </a:xfrm>
        </p:spPr>
        <p:txBody>
          <a:bodyPr>
            <a:normAutofit/>
          </a:bodyPr>
          <a:lstStyle/>
          <a:p>
            <a:r>
              <a:rPr lang="fr-FR" dirty="0" smtClean="0"/>
              <a:t>FSC</a:t>
            </a:r>
            <a:r>
              <a:rPr lang="fr-FR" dirty="0"/>
              <a:t>®</a:t>
            </a:r>
            <a:r>
              <a:rPr lang="fr-FR" dirty="0" smtClean="0"/>
              <a:t> : bois contrôlé </a:t>
            </a:r>
            <a:r>
              <a:rPr lang="fr-FR" dirty="0"/>
              <a:t>exclut</a:t>
            </a:r>
            <a:endParaRPr lang="fr-FR" dirty="0" smtClean="0"/>
          </a:p>
          <a:p>
            <a:pPr lvl="1"/>
            <a:r>
              <a:rPr lang="fr-FR" sz="2600" dirty="0" smtClean="0"/>
              <a:t>Bois issu d’une récolte illégale</a:t>
            </a:r>
          </a:p>
          <a:p>
            <a:pPr lvl="1"/>
            <a:r>
              <a:rPr lang="fr-FR" sz="2600" dirty="0" smtClean="0"/>
              <a:t>Bois récolté en violation des droits traditionnels et civils</a:t>
            </a:r>
          </a:p>
          <a:p>
            <a:pPr lvl="1"/>
            <a:r>
              <a:rPr lang="fr-FR" sz="2600" dirty="0" smtClean="0"/>
              <a:t>Bois provenant de zones où les hautes valeurs de conservation (HVC) sont menacées</a:t>
            </a:r>
          </a:p>
          <a:p>
            <a:pPr lvl="1"/>
            <a:r>
              <a:rPr lang="fr-FR" sz="2600" dirty="0" smtClean="0"/>
              <a:t>Bois provenant de zones en cours de conversion</a:t>
            </a:r>
          </a:p>
          <a:p>
            <a:pPr lvl="1"/>
            <a:r>
              <a:rPr lang="fr-FR" sz="2600" dirty="0" smtClean="0"/>
              <a:t>Zones dans lesquelles des arbres génétiquement modifiés (GM) sont plantés</a:t>
            </a:r>
            <a:endParaRPr lang="fr-FR" sz="2600" dirty="0"/>
          </a:p>
        </p:txBody>
      </p:sp>
      <p:sp>
        <p:nvSpPr>
          <p:cNvPr id="2" name="Slide Number Placeholder 1"/>
          <p:cNvSpPr>
            <a:spLocks noGrp="1"/>
          </p:cNvSpPr>
          <p:nvPr>
            <p:ph type="sldNum" sz="quarter" idx="12"/>
          </p:nvPr>
        </p:nvSpPr>
        <p:spPr/>
        <p:txBody>
          <a:bodyPr/>
          <a:lstStyle/>
          <a:p>
            <a:fld id="{A4CE05BE-1510-4BF9-B87A-E3BAF5EBDA19}" type="slidenum">
              <a:rPr lang="zh-TW" altLang="en-US" smtClean="0"/>
              <a:pPr/>
              <a:t>27</a:t>
            </a:fld>
            <a:endParaRPr lang="zh-TW" altLang="en-US"/>
          </a:p>
        </p:txBody>
      </p:sp>
    </p:spTree>
    <p:extLst>
      <p:ext uri="{BB962C8B-B14F-4D97-AF65-F5344CB8AC3E}">
        <p14:creationId xmlns:p14="http://schemas.microsoft.com/office/powerpoint/2010/main" val="1753809198"/>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fr-FR" dirty="0" smtClean="0">
                <a:solidFill>
                  <a:srgbClr val="006600"/>
                </a:solidFill>
              </a:rPr>
              <a:t>Contrôle de la partie non certifiée </a:t>
            </a:r>
            <a:r>
              <a:rPr lang="en-GB" dirty="0" smtClean="0">
                <a:solidFill>
                  <a:srgbClr val="006600"/>
                </a:solidFill>
              </a:rPr>
              <a:t>(3/3)</a:t>
            </a:r>
            <a:endParaRPr lang="en-GB" dirty="0">
              <a:solidFill>
                <a:srgbClr val="006600"/>
              </a:solidFill>
            </a:endParaRPr>
          </a:p>
        </p:txBody>
      </p:sp>
      <p:sp>
        <p:nvSpPr>
          <p:cNvPr id="3" name="Content Placeholder 2"/>
          <p:cNvSpPr>
            <a:spLocks noGrp="1"/>
          </p:cNvSpPr>
          <p:nvPr>
            <p:ph idx="1"/>
          </p:nvPr>
        </p:nvSpPr>
        <p:spPr>
          <a:xfrm>
            <a:off x="354840" y="2219311"/>
            <a:ext cx="11640105" cy="4186990"/>
          </a:xfrm>
        </p:spPr>
        <p:txBody>
          <a:bodyPr>
            <a:normAutofit fontScale="92500" lnSpcReduction="20000"/>
          </a:bodyPr>
          <a:lstStyle/>
          <a:p>
            <a:r>
              <a:rPr lang="fr-FR" sz="3600" dirty="0" smtClean="0"/>
              <a:t>PEFC : sources controversées</a:t>
            </a:r>
          </a:p>
          <a:p>
            <a:pPr marL="914400" lvl="1" indent="-457200">
              <a:spcBef>
                <a:spcPts val="1000"/>
              </a:spcBef>
              <a:buAutoNum type="alphaLcParenBoth"/>
            </a:pPr>
            <a:r>
              <a:rPr lang="fr-FR" sz="3100" dirty="0" smtClean="0"/>
              <a:t>non conformes à la législation locale, nationale ou internationale </a:t>
            </a:r>
          </a:p>
          <a:p>
            <a:pPr lvl="2"/>
            <a:r>
              <a:rPr lang="fr-FR" sz="2100" dirty="0"/>
              <a:t>les exploitations forestières et les plantations, y compris la conversion des forêts à d’autres usages,</a:t>
            </a:r>
          </a:p>
          <a:p>
            <a:pPr lvl="2"/>
            <a:r>
              <a:rPr lang="fr-FR" sz="2100" dirty="0"/>
              <a:t>la gestion de zones désignées à forte valeur environnementale et culturelle,</a:t>
            </a:r>
          </a:p>
          <a:p>
            <a:pPr lvl="2"/>
            <a:r>
              <a:rPr lang="fr-FR" sz="2100" dirty="0"/>
              <a:t>les espèces protégées et menacées, y compris celles qui </a:t>
            </a:r>
            <a:r>
              <a:rPr lang="fr-FR" sz="2100" dirty="0" smtClean="0"/>
              <a:t>figurent </a:t>
            </a:r>
            <a:r>
              <a:rPr lang="fr-FR" sz="2100" dirty="0"/>
              <a:t>sur les listes de la CITES,</a:t>
            </a:r>
          </a:p>
          <a:p>
            <a:pPr lvl="2"/>
            <a:r>
              <a:rPr lang="fr-FR" sz="2100" dirty="0"/>
              <a:t>les conditions sanitaires et de travail des travailleurs forestiers,</a:t>
            </a:r>
          </a:p>
          <a:p>
            <a:pPr lvl="2"/>
            <a:r>
              <a:rPr lang="fr-FR" sz="2100" dirty="0"/>
              <a:t>les biens des </a:t>
            </a:r>
            <a:r>
              <a:rPr lang="fr-FR" sz="2100" dirty="0" smtClean="0"/>
              <a:t>peuples autochtones, </a:t>
            </a:r>
            <a:r>
              <a:rPr lang="fr-FR" sz="2100" dirty="0"/>
              <a:t>leurs statuts et leurs droits,</a:t>
            </a:r>
          </a:p>
          <a:p>
            <a:pPr lvl="2"/>
            <a:r>
              <a:rPr lang="fr-FR" sz="2100" dirty="0"/>
              <a:t>les biens des tiers, leurs statuts et leurs droits,</a:t>
            </a:r>
          </a:p>
          <a:p>
            <a:pPr lvl="2"/>
            <a:r>
              <a:rPr lang="fr-FR" sz="2100" dirty="0"/>
              <a:t>le paiement des taxes et des redevances.</a:t>
            </a:r>
            <a:endParaRPr lang="de-DE" sz="2100" i="1" dirty="0"/>
          </a:p>
          <a:p>
            <a:pPr marL="914400" lvl="1" indent="-457200">
              <a:spcBef>
                <a:spcPts val="1000"/>
              </a:spcBef>
              <a:buAutoNum type="alphaLcParenBoth"/>
            </a:pPr>
            <a:r>
              <a:rPr lang="fr-FR" sz="3100" dirty="0" smtClean="0"/>
              <a:t>Utilisation d’organismes génétiquement modifiés  </a:t>
            </a:r>
          </a:p>
          <a:p>
            <a:pPr marL="914400" lvl="1" indent="-457200">
              <a:spcBef>
                <a:spcPts val="1000"/>
              </a:spcBef>
              <a:buAutoNum type="alphaLcParenBoth"/>
            </a:pPr>
            <a:r>
              <a:rPr lang="fr-FR" sz="3100" dirty="0" smtClean="0"/>
              <a:t>Conversion </a:t>
            </a:r>
            <a:r>
              <a:rPr lang="fr-FR" sz="3100" dirty="0"/>
              <a:t>des forêts en d’autres types de végétation, notamment la conversion de forêts primaires en plantations </a:t>
            </a:r>
            <a:r>
              <a:rPr lang="fr-FR" sz="3100" dirty="0" smtClean="0"/>
              <a:t>forestières</a:t>
            </a:r>
          </a:p>
        </p:txBody>
      </p:sp>
      <p:sp>
        <p:nvSpPr>
          <p:cNvPr id="4" name="Slide Number Placeholder 3"/>
          <p:cNvSpPr>
            <a:spLocks noGrp="1"/>
          </p:cNvSpPr>
          <p:nvPr>
            <p:ph type="sldNum" sz="quarter" idx="12"/>
          </p:nvPr>
        </p:nvSpPr>
        <p:spPr/>
        <p:txBody>
          <a:bodyPr/>
          <a:lstStyle/>
          <a:p>
            <a:fld id="{A4CE05BE-1510-4BF9-B87A-E3BAF5EBDA19}" type="slidenum">
              <a:rPr lang="zh-TW" altLang="en-US" smtClean="0"/>
              <a:pPr/>
              <a:t>28</a:t>
            </a:fld>
            <a:endParaRPr lang="zh-TW" altLang="en-US"/>
          </a:p>
        </p:txBody>
      </p:sp>
      <p:sp>
        <p:nvSpPr>
          <p:cNvPr id="5" name="Textfeld 4"/>
          <p:cNvSpPr txBox="1"/>
          <p:nvPr/>
        </p:nvSpPr>
        <p:spPr>
          <a:xfrm>
            <a:off x="354837" y="6401330"/>
            <a:ext cx="11109279" cy="307777"/>
          </a:xfrm>
          <a:prstGeom prst="rect">
            <a:avLst/>
          </a:prstGeom>
          <a:noFill/>
        </p:spPr>
        <p:txBody>
          <a:bodyPr wrap="square" rtlCol="0">
            <a:spAutoFit/>
          </a:bodyPr>
          <a:lstStyle/>
          <a:p>
            <a:r>
              <a:rPr lang="fr-FR" sz="1400" dirty="0"/>
              <a:t>Note: La politique d'exclusion des matières premières provenant d'organismes génétiquement modifiés est en vigueur jusqu'au 31 décembre 2015</a:t>
            </a:r>
            <a:endParaRPr lang="de-DE" sz="1400" dirty="0"/>
          </a:p>
        </p:txBody>
      </p:sp>
    </p:spTree>
    <p:extLst>
      <p:ext uri="{BB962C8B-B14F-4D97-AF65-F5344CB8AC3E}">
        <p14:creationId xmlns:p14="http://schemas.microsoft.com/office/powerpoint/2010/main" val="325918890"/>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hteck 5"/>
          <p:cNvSpPr/>
          <p:nvPr/>
        </p:nvSpPr>
        <p:spPr>
          <a:xfrm>
            <a:off x="1" y="180221"/>
            <a:ext cx="12191999" cy="1608826"/>
          </a:xfrm>
          <a:prstGeom prst="rect">
            <a:avLst/>
          </a:prstGeom>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de-DE"/>
          </a:p>
        </p:txBody>
      </p:sp>
      <p:sp>
        <p:nvSpPr>
          <p:cNvPr id="3" name="Untertitel 2"/>
          <p:cNvSpPr>
            <a:spLocks noGrp="1"/>
          </p:cNvSpPr>
          <p:nvPr>
            <p:ph type="subTitle" idx="1"/>
          </p:nvPr>
        </p:nvSpPr>
        <p:spPr>
          <a:xfrm>
            <a:off x="503584" y="1898073"/>
            <a:ext cx="11360429" cy="1792358"/>
          </a:xfrm>
        </p:spPr>
        <p:txBody>
          <a:bodyPr>
            <a:normAutofit/>
          </a:bodyPr>
          <a:lstStyle/>
          <a:p>
            <a:r>
              <a:rPr lang="fr-FR" sz="2200" dirty="0" smtClean="0">
                <a:cs typeface="Times New Roman" panose="02020603050405020304" pitchFamily="18" charset="0"/>
              </a:rPr>
              <a:t>Les omissions, inexactitudes ou points de vue exprimés dans ce document ne reflètent pas nécessairement les points de vue du BMZ. Par ailleurs, des modifications ont pu être apportées au document initial par les responsables de cette formation. </a:t>
            </a:r>
          </a:p>
          <a:p>
            <a:r>
              <a:rPr lang="fr-FR" sz="2200" dirty="0" smtClean="0">
                <a:cs typeface="Times New Roman" panose="02020603050405020304" pitchFamily="18" charset="0"/>
              </a:rPr>
              <a:t>Le document peut être téléchargé à l’adresse </a:t>
            </a:r>
            <a:r>
              <a:rPr lang="fr-FR" sz="2200" dirty="0" smtClean="0">
                <a:solidFill>
                  <a:srgbClr val="C00000"/>
                </a:solidFill>
                <a:cs typeface="Times New Roman" panose="02020603050405020304" pitchFamily="18" charset="0"/>
              </a:rPr>
              <a:t>http://capacity4dev.ec.europa.eu/public-flegt/documents ?</a:t>
            </a:r>
            <a:r>
              <a:rPr lang="fr-FR" sz="2200" dirty="0" err="1" smtClean="0">
                <a:solidFill>
                  <a:srgbClr val="C00000"/>
                </a:solidFill>
                <a:cs typeface="Times New Roman" panose="02020603050405020304" pitchFamily="18" charset="0"/>
              </a:rPr>
              <a:t>gterm</a:t>
            </a:r>
            <a:r>
              <a:rPr lang="fr-FR" sz="2200" dirty="0" smtClean="0">
                <a:solidFill>
                  <a:srgbClr val="C00000"/>
                </a:solidFill>
                <a:cs typeface="Times New Roman" panose="02020603050405020304" pitchFamily="18" charset="0"/>
              </a:rPr>
              <a:t>[0]=2144</a:t>
            </a:r>
            <a:r>
              <a:rPr lang="fr-FR" sz="2200" dirty="0" smtClean="0">
                <a:cs typeface="Times New Roman" panose="02020603050405020304" pitchFamily="18" charset="0"/>
              </a:rPr>
              <a:t>.</a:t>
            </a:r>
            <a:endParaRPr lang="fr-FR" sz="2200" dirty="0"/>
          </a:p>
        </p:txBody>
      </p:sp>
      <p:sp>
        <p:nvSpPr>
          <p:cNvPr id="4" name="Textfeld 3"/>
          <p:cNvSpPr txBox="1"/>
          <p:nvPr/>
        </p:nvSpPr>
        <p:spPr>
          <a:xfrm>
            <a:off x="503584" y="619275"/>
            <a:ext cx="9263270" cy="769441"/>
          </a:xfrm>
          <a:prstGeom prst="rect">
            <a:avLst/>
          </a:prstGeom>
          <a:solidFill>
            <a:schemeClr val="bg1"/>
          </a:solidFill>
        </p:spPr>
        <p:txBody>
          <a:bodyPr wrap="square" rtlCol="0">
            <a:spAutoFit/>
          </a:bodyPr>
          <a:lstStyle/>
          <a:p>
            <a:r>
              <a:rPr lang="fr-FR" sz="2200" dirty="0" smtClean="0">
                <a:cs typeface="Times New Roman" panose="02020603050405020304" pitchFamily="18" charset="0"/>
              </a:rPr>
              <a:t>L’élaboration de ce matériel de formation a été financée par le ministère  fédéral allemand de la Coopération économique et du Développement (BMZ)</a:t>
            </a:r>
          </a:p>
        </p:txBody>
      </p:sp>
      <p:pic>
        <p:nvPicPr>
          <p:cNvPr id="5"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674089" y="339245"/>
            <a:ext cx="2385389" cy="13295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Foliennummernplatzhalter 1"/>
          <p:cNvSpPr>
            <a:spLocks noGrp="1"/>
          </p:cNvSpPr>
          <p:nvPr>
            <p:ph type="sldNum" sz="quarter" idx="12"/>
          </p:nvPr>
        </p:nvSpPr>
        <p:spPr/>
        <p:txBody>
          <a:bodyPr/>
          <a:lstStyle/>
          <a:p>
            <a:fld id="{358DAFE8-1C9A-4E30-8B03-C25BBFE13FC9}" type="slidenum">
              <a:rPr lang="en-GB" smtClean="0"/>
              <a:pPr/>
              <a:t>29</a:t>
            </a:fld>
            <a:endParaRPr lang="en-GB"/>
          </a:p>
        </p:txBody>
      </p:sp>
    </p:spTree>
    <p:extLst>
      <p:ext uri="{BB962C8B-B14F-4D97-AF65-F5344CB8AC3E}">
        <p14:creationId xmlns:p14="http://schemas.microsoft.com/office/powerpoint/2010/main" val="54122126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p:txBody>
          <a:bodyPr>
            <a:normAutofit/>
          </a:bodyPr>
          <a:lstStyle/>
          <a:p>
            <a:pPr eaLnBrk="1" hangingPunct="1"/>
            <a:r>
              <a:rPr lang="fr-FR" dirty="0" smtClean="0">
                <a:solidFill>
                  <a:srgbClr val="006600"/>
                </a:solidFill>
              </a:rPr>
              <a:t>Chaîne d’approvisionnement simple – marché d’exportation</a:t>
            </a:r>
          </a:p>
        </p:txBody>
      </p:sp>
      <p:sp>
        <p:nvSpPr>
          <p:cNvPr id="2" name="Slide Number Placeholder 1"/>
          <p:cNvSpPr>
            <a:spLocks noGrp="1"/>
          </p:cNvSpPr>
          <p:nvPr>
            <p:ph type="sldNum" sz="quarter" idx="12"/>
          </p:nvPr>
        </p:nvSpPr>
        <p:spPr/>
        <p:txBody>
          <a:bodyPr/>
          <a:lstStyle/>
          <a:p>
            <a:fld id="{A4CE05BE-1510-4BF9-B87A-E3BAF5EBDA19}" type="slidenum">
              <a:rPr lang="zh-TW" altLang="en-US" smtClean="0"/>
              <a:pPr/>
              <a:t>3</a:t>
            </a:fld>
            <a:endParaRPr lang="zh-TW" altLang="en-US"/>
          </a:p>
        </p:txBody>
      </p:sp>
      <p:sp>
        <p:nvSpPr>
          <p:cNvPr id="3" name="TextBox 2"/>
          <p:cNvSpPr txBox="1"/>
          <p:nvPr/>
        </p:nvSpPr>
        <p:spPr>
          <a:xfrm>
            <a:off x="2653048" y="5769735"/>
            <a:ext cx="1751527" cy="244699"/>
          </a:xfrm>
          <a:prstGeom prst="rect">
            <a:avLst/>
          </a:prstGeom>
          <a:noFill/>
        </p:spPr>
        <p:txBody>
          <a:bodyPr wrap="square" rtlCol="0">
            <a:spAutoFit/>
          </a:bodyPr>
          <a:lstStyle/>
          <a:p>
            <a:r>
              <a:rPr lang="en-GB" sz="1000" dirty="0" smtClean="0">
                <a:solidFill>
                  <a:schemeClr val="bg1"/>
                </a:solidFill>
              </a:rPr>
              <a:t>©Proforest</a:t>
            </a:r>
            <a:endParaRPr lang="en-GB" sz="1000" dirty="0">
              <a:solidFill>
                <a:schemeClr val="bg1"/>
              </a:solidFill>
            </a:endParaRPr>
          </a:p>
        </p:txBody>
      </p:sp>
      <p:sp>
        <p:nvSpPr>
          <p:cNvPr id="6" name="TextBox 5"/>
          <p:cNvSpPr txBox="1"/>
          <p:nvPr/>
        </p:nvSpPr>
        <p:spPr>
          <a:xfrm>
            <a:off x="4956219" y="5769735"/>
            <a:ext cx="1751527" cy="244699"/>
          </a:xfrm>
          <a:prstGeom prst="rect">
            <a:avLst/>
          </a:prstGeom>
          <a:noFill/>
        </p:spPr>
        <p:txBody>
          <a:bodyPr wrap="square" rtlCol="0">
            <a:spAutoFit/>
          </a:bodyPr>
          <a:lstStyle/>
          <a:p>
            <a:r>
              <a:rPr lang="en-GB" sz="1000" dirty="0" smtClean="0">
                <a:solidFill>
                  <a:schemeClr val="bg1"/>
                </a:solidFill>
              </a:rPr>
              <a:t>©Proforest</a:t>
            </a:r>
            <a:endParaRPr lang="en-GB" sz="1000" dirty="0">
              <a:solidFill>
                <a:schemeClr val="bg1"/>
              </a:solidFill>
            </a:endParaRPr>
          </a:p>
        </p:txBody>
      </p:sp>
      <p:sp>
        <p:nvSpPr>
          <p:cNvPr id="7" name="TextBox 6"/>
          <p:cNvSpPr txBox="1"/>
          <p:nvPr/>
        </p:nvSpPr>
        <p:spPr>
          <a:xfrm>
            <a:off x="2653048" y="3784623"/>
            <a:ext cx="1751527" cy="244699"/>
          </a:xfrm>
          <a:prstGeom prst="rect">
            <a:avLst/>
          </a:prstGeom>
          <a:noFill/>
        </p:spPr>
        <p:txBody>
          <a:bodyPr wrap="square" rtlCol="0">
            <a:spAutoFit/>
          </a:bodyPr>
          <a:lstStyle/>
          <a:p>
            <a:r>
              <a:rPr lang="en-GB" sz="1000" dirty="0" smtClean="0">
                <a:solidFill>
                  <a:schemeClr val="bg1"/>
                </a:solidFill>
              </a:rPr>
              <a:t>©Proforest</a:t>
            </a:r>
            <a:endParaRPr lang="en-GB" sz="1000" dirty="0">
              <a:solidFill>
                <a:schemeClr val="bg1"/>
              </a:solidFill>
            </a:endParaRPr>
          </a:p>
        </p:txBody>
      </p:sp>
      <p:sp>
        <p:nvSpPr>
          <p:cNvPr id="8" name="TextBox 7"/>
          <p:cNvSpPr txBox="1"/>
          <p:nvPr/>
        </p:nvSpPr>
        <p:spPr>
          <a:xfrm>
            <a:off x="494852" y="3763539"/>
            <a:ext cx="1751527" cy="244699"/>
          </a:xfrm>
          <a:prstGeom prst="rect">
            <a:avLst/>
          </a:prstGeom>
          <a:noFill/>
        </p:spPr>
        <p:txBody>
          <a:bodyPr wrap="square" rtlCol="0">
            <a:spAutoFit/>
          </a:bodyPr>
          <a:lstStyle/>
          <a:p>
            <a:r>
              <a:rPr lang="en-GB" sz="1000" dirty="0" smtClean="0">
                <a:solidFill>
                  <a:schemeClr val="bg1"/>
                </a:solidFill>
              </a:rPr>
              <a:t>©Proforest</a:t>
            </a:r>
            <a:endParaRPr lang="en-GB" sz="1000" dirty="0">
              <a:solidFill>
                <a:schemeClr val="bg1"/>
              </a:solidFill>
            </a:endParaRPr>
          </a:p>
        </p:txBody>
      </p:sp>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43348" y="2231617"/>
            <a:ext cx="8558784" cy="4194048"/>
          </a:xfrm>
          <a:prstGeom prst="rect">
            <a:avLst/>
          </a:prstGeom>
        </p:spPr>
      </p:pic>
    </p:spTree>
    <p:extLst>
      <p:ext uri="{BB962C8B-B14F-4D97-AF65-F5344CB8AC3E}">
        <p14:creationId xmlns:p14="http://schemas.microsoft.com/office/powerpoint/2010/main" val="331187565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7" name="Rectangle 2"/>
          <p:cNvSpPr>
            <a:spLocks noGrp="1" noChangeArrowheads="1"/>
          </p:cNvSpPr>
          <p:nvPr>
            <p:ph type="title"/>
          </p:nvPr>
        </p:nvSpPr>
        <p:spPr/>
        <p:txBody>
          <a:bodyPr>
            <a:normAutofit/>
          </a:bodyPr>
          <a:lstStyle/>
          <a:p>
            <a:pPr eaLnBrk="1" hangingPunct="1"/>
            <a:r>
              <a:rPr lang="fr-FR" dirty="0" smtClean="0">
                <a:solidFill>
                  <a:srgbClr val="006600"/>
                </a:solidFill>
              </a:rPr>
              <a:t>Chaîne d’approvisionnement complexe – marché local</a:t>
            </a:r>
          </a:p>
        </p:txBody>
      </p:sp>
      <p:grpSp>
        <p:nvGrpSpPr>
          <p:cNvPr id="1028" name="Group 4"/>
          <p:cNvGrpSpPr>
            <a:grpSpLocks/>
          </p:cNvGrpSpPr>
          <p:nvPr/>
        </p:nvGrpSpPr>
        <p:grpSpPr bwMode="auto">
          <a:xfrm>
            <a:off x="468085" y="2251926"/>
            <a:ext cx="5791200" cy="4419600"/>
            <a:chOff x="1104" y="1152"/>
            <a:chExt cx="3648" cy="2784"/>
          </a:xfrm>
        </p:grpSpPr>
        <p:sp>
          <p:nvSpPr>
            <p:cNvPr id="1029" name="Rectangle 5"/>
            <p:cNvSpPr>
              <a:spLocks noChangeArrowheads="1"/>
            </p:cNvSpPr>
            <p:nvPr/>
          </p:nvSpPr>
          <p:spPr bwMode="auto">
            <a:xfrm>
              <a:off x="1104" y="1152"/>
              <a:ext cx="3648" cy="2784"/>
            </a:xfrm>
            <a:prstGeom prst="rect">
              <a:avLst/>
            </a:prstGeom>
            <a:solidFill>
              <a:srgbClr val="FFFFCC"/>
            </a:solidFill>
            <a:ln w="9525">
              <a:solidFill>
                <a:schemeClr val="tx1"/>
              </a:solidFill>
              <a:miter lim="800000"/>
              <a:headEnd/>
              <a:tailEnd/>
            </a:ln>
          </p:spPr>
          <p:txBody>
            <a:bodyPr wrap="none" anchor="ctr"/>
            <a:lstStyle/>
            <a:p>
              <a:endParaRPr lang="en-US"/>
            </a:p>
          </p:txBody>
        </p:sp>
        <p:graphicFrame>
          <p:nvGraphicFramePr>
            <p:cNvPr id="1026" name="Object 6">
              <a:hlinkClick r:id="" action="ppaction://ole?verb=0"/>
            </p:cNvPr>
            <p:cNvGraphicFramePr>
              <a:graphicFrameLocks/>
            </p:cNvGraphicFramePr>
            <p:nvPr/>
          </p:nvGraphicFramePr>
          <p:xfrm>
            <a:off x="1142" y="1196"/>
            <a:ext cx="3552" cy="2688"/>
          </p:xfrm>
          <a:graphic>
            <a:graphicData uri="http://schemas.openxmlformats.org/presentationml/2006/ole">
              <mc:AlternateContent xmlns:mc="http://schemas.openxmlformats.org/markup-compatibility/2006">
                <mc:Choice xmlns:v="urn:schemas-microsoft-com:vml" Requires="v">
                  <p:oleObj spid="_x0000_s1101" name="VISIO" r:id="rId4" imgW="9893808" imgH="7424928" progId="">
                    <p:embed/>
                  </p:oleObj>
                </mc:Choice>
                <mc:Fallback>
                  <p:oleObj name="VISIO" r:id="rId4" imgW="9893808" imgH="7424928" progId="">
                    <p:embed/>
                    <p:pic>
                      <p:nvPicPr>
                        <p:cNvPr id="0" name="Picture 27"/>
                        <p:cNvPicPr>
                          <a:picLocks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142" y="1196"/>
                          <a:ext cx="3552" cy="26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8099" dir="2700000" algn="ctr" rotWithShape="0">
                                  <a:schemeClr val="bg2">
                                    <a:alpha val="74997"/>
                                  </a:schemeClr>
                                </a:outerShdw>
                              </a:effectLst>
                            </a14:hiddenEffects>
                          </a:ext>
                        </a:extLst>
                      </p:spPr>
                    </p:pic>
                  </p:oleObj>
                </mc:Fallback>
              </mc:AlternateContent>
            </a:graphicData>
          </a:graphic>
        </p:graphicFrame>
      </p:grpSp>
      <p:sp>
        <p:nvSpPr>
          <p:cNvPr id="2" name="Slide Number Placeholder 1"/>
          <p:cNvSpPr>
            <a:spLocks noGrp="1"/>
          </p:cNvSpPr>
          <p:nvPr>
            <p:ph type="sldNum" sz="quarter" idx="12"/>
          </p:nvPr>
        </p:nvSpPr>
        <p:spPr/>
        <p:txBody>
          <a:bodyPr/>
          <a:lstStyle/>
          <a:p>
            <a:fld id="{A4CE05BE-1510-4BF9-B87A-E3BAF5EBDA19}" type="slidenum">
              <a:rPr lang="zh-TW" altLang="en-US" smtClean="0"/>
              <a:pPr/>
              <a:t>4</a:t>
            </a:fld>
            <a:endParaRPr lang="zh-TW" altLang="en-US"/>
          </a:p>
        </p:txBody>
      </p:sp>
    </p:spTree>
    <p:extLst>
      <p:ext uri="{BB962C8B-B14F-4D97-AF65-F5344CB8AC3E}">
        <p14:creationId xmlns:p14="http://schemas.microsoft.com/office/powerpoint/2010/main" val="18717163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p:txBody>
          <a:bodyPr>
            <a:normAutofit/>
          </a:bodyPr>
          <a:lstStyle/>
          <a:p>
            <a:r>
              <a:rPr lang="fr-FR" dirty="0" smtClean="0">
                <a:solidFill>
                  <a:srgbClr val="006600"/>
                </a:solidFill>
              </a:rPr>
              <a:t>Qu’est-ce qu’une chaîne de contrôle (</a:t>
            </a:r>
            <a:r>
              <a:rPr lang="fr-FR" dirty="0" err="1" smtClean="0">
                <a:solidFill>
                  <a:srgbClr val="006600"/>
                </a:solidFill>
              </a:rPr>
              <a:t>CdC</a:t>
            </a:r>
            <a:r>
              <a:rPr lang="fr-FR" dirty="0" smtClean="0">
                <a:solidFill>
                  <a:srgbClr val="006600"/>
                </a:solidFill>
              </a:rPr>
              <a:t>) ? (1/2)</a:t>
            </a:r>
          </a:p>
        </p:txBody>
      </p:sp>
      <p:sp>
        <p:nvSpPr>
          <p:cNvPr id="5123" name="Rectangle 3"/>
          <p:cNvSpPr>
            <a:spLocks noGrp="1" noChangeArrowheads="1"/>
          </p:cNvSpPr>
          <p:nvPr>
            <p:ph idx="1"/>
          </p:nvPr>
        </p:nvSpPr>
        <p:spPr/>
        <p:txBody>
          <a:bodyPr>
            <a:normAutofit/>
          </a:bodyPr>
          <a:lstStyle/>
          <a:p>
            <a:r>
              <a:rPr lang="fr-FR" sz="2600" dirty="0" smtClean="0"/>
              <a:t>Processus de contrôle du bois ou de fibres entre une forêt certifiée et le produit labélisé.</a:t>
            </a:r>
          </a:p>
          <a:p>
            <a:r>
              <a:rPr lang="fr-FR" sz="2600" dirty="0" smtClean="0"/>
              <a:t>Assure le lien entre la forêt certifiée et la déclaration relative à l’origine figurant sur le produit fini.</a:t>
            </a:r>
          </a:p>
          <a:p>
            <a:r>
              <a:rPr lang="fr-FR" sz="2600" dirty="0" smtClean="0"/>
              <a:t>Certificats délivrés aux entreprises de la chaîne d’approvisionnement qui sont certifiées </a:t>
            </a:r>
            <a:r>
              <a:rPr lang="fr-FR" sz="2600" dirty="0" err="1" smtClean="0"/>
              <a:t>CdC</a:t>
            </a:r>
            <a:r>
              <a:rPr lang="fr-FR" sz="2600" dirty="0" smtClean="0"/>
              <a:t>.</a:t>
            </a:r>
          </a:p>
          <a:p>
            <a:endParaRPr lang="en-GB" dirty="0"/>
          </a:p>
        </p:txBody>
      </p:sp>
      <p:sp>
        <p:nvSpPr>
          <p:cNvPr id="2" name="Slide Number Placeholder 1"/>
          <p:cNvSpPr>
            <a:spLocks noGrp="1"/>
          </p:cNvSpPr>
          <p:nvPr>
            <p:ph type="sldNum" sz="quarter" idx="12"/>
          </p:nvPr>
        </p:nvSpPr>
        <p:spPr/>
        <p:txBody>
          <a:bodyPr/>
          <a:lstStyle/>
          <a:p>
            <a:fld id="{A4CE05BE-1510-4BF9-B87A-E3BAF5EBDA19}" type="slidenum">
              <a:rPr lang="zh-TW" altLang="en-US" smtClean="0"/>
              <a:pPr/>
              <a:t>5</a:t>
            </a:fld>
            <a:endParaRPr lang="zh-TW" altLang="en-US"/>
          </a:p>
        </p:txBody>
      </p:sp>
    </p:spTree>
    <p:extLst>
      <p:ext uri="{BB962C8B-B14F-4D97-AF65-F5344CB8AC3E}">
        <p14:creationId xmlns:p14="http://schemas.microsoft.com/office/powerpoint/2010/main" val="396050442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fr-FR" dirty="0" smtClean="0">
                <a:solidFill>
                  <a:srgbClr val="006600"/>
                </a:solidFill>
              </a:rPr>
              <a:t>Qu’est-ce qu’une chaîne de contrôle (</a:t>
            </a:r>
            <a:r>
              <a:rPr lang="fr-FR" dirty="0" err="1" smtClean="0">
                <a:solidFill>
                  <a:srgbClr val="006600"/>
                </a:solidFill>
              </a:rPr>
              <a:t>CdC</a:t>
            </a:r>
            <a:r>
              <a:rPr lang="fr-FR" dirty="0" smtClean="0">
                <a:solidFill>
                  <a:srgbClr val="006600"/>
                </a:solidFill>
              </a:rPr>
              <a:t>) ? </a:t>
            </a:r>
            <a:r>
              <a:rPr lang="en-GB" dirty="0" smtClean="0">
                <a:solidFill>
                  <a:srgbClr val="006600"/>
                </a:solidFill>
              </a:rPr>
              <a:t>(2/2)</a:t>
            </a:r>
            <a:endParaRPr lang="en-GB" dirty="0">
              <a:solidFill>
                <a:srgbClr val="006600"/>
              </a:solidFill>
            </a:endParaRPr>
          </a:p>
        </p:txBody>
      </p:sp>
      <p:sp>
        <p:nvSpPr>
          <p:cNvPr id="3" name="Content Placeholder 2"/>
          <p:cNvSpPr>
            <a:spLocks noGrp="1"/>
          </p:cNvSpPr>
          <p:nvPr>
            <p:ph idx="1"/>
          </p:nvPr>
        </p:nvSpPr>
        <p:spPr>
          <a:xfrm>
            <a:off x="343348" y="2220517"/>
            <a:ext cx="11505304" cy="4080075"/>
          </a:xfrm>
        </p:spPr>
        <p:txBody>
          <a:bodyPr>
            <a:noAutofit/>
          </a:bodyPr>
          <a:lstStyle/>
          <a:p>
            <a:pPr lvl="0"/>
            <a:r>
              <a:rPr lang="fr-FR" sz="2600" dirty="0">
                <a:solidFill>
                  <a:prstClr val="black"/>
                </a:solidFill>
              </a:rPr>
              <a:t>Définition du PEFC : </a:t>
            </a:r>
            <a:r>
              <a:rPr lang="fr-FR" sz="2400" i="1" dirty="0">
                <a:solidFill>
                  <a:prstClr val="black"/>
                </a:solidFill>
              </a:rPr>
              <a:t>procédé de suivi de l’information sur l’origine des produits forestiers et à base de bois qui permet à l’organisme d’établir des déclarations précises et vérifiables sur le contenu de la matière première certifiée</a:t>
            </a:r>
            <a:r>
              <a:rPr lang="fr-FR" sz="2400" i="1" dirty="0" smtClean="0">
                <a:solidFill>
                  <a:prstClr val="black"/>
                </a:solidFill>
              </a:rPr>
              <a:t>.</a:t>
            </a:r>
            <a:endParaRPr lang="fr-FR" sz="2600" dirty="0" smtClean="0"/>
          </a:p>
          <a:p>
            <a:r>
              <a:rPr lang="fr-FR" sz="2600" dirty="0" smtClean="0"/>
              <a:t>Définition du </a:t>
            </a:r>
            <a:r>
              <a:rPr lang="fr-FR" sz="2600" dirty="0"/>
              <a:t>FSC®</a:t>
            </a:r>
            <a:r>
              <a:rPr lang="fr-FR" sz="2600" b="1" dirty="0" smtClean="0"/>
              <a:t> : </a:t>
            </a:r>
            <a:r>
              <a:rPr lang="fr-FR" sz="2400" i="1" dirty="0" smtClean="0"/>
              <a:t>chaîne d’informations sur le cheminement des matières premières, matières transformées, produits finis et coproduits, depuis la forêt jusqu’au consommateur ou, dans le cas de matières recyclées ou récupérées ou de produits en contenant, depuis le site de récupération jusqu’ au consommateur, y compris </a:t>
            </a:r>
            <a:r>
              <a:rPr lang="fr-FR" sz="2400" b="1" i="1" dirty="0" smtClean="0"/>
              <a:t>chaque étape de transformation</a:t>
            </a:r>
            <a:r>
              <a:rPr lang="fr-FR" sz="2400" i="1" dirty="0" smtClean="0"/>
              <a:t>, la transformation, la fabrication, le stockage et le transport, lorsque le passage à l’étape suivante de la chaîne d’approvisionnement implique un </a:t>
            </a:r>
            <a:r>
              <a:rPr lang="fr-FR" sz="2400" b="1" i="1" dirty="0" smtClean="0"/>
              <a:t>changement de propriétaire </a:t>
            </a:r>
            <a:r>
              <a:rPr lang="fr-FR" sz="2600" i="1" dirty="0" smtClean="0"/>
              <a:t>(dépositaire indépendant) des matières ou des produits.</a:t>
            </a:r>
            <a:endParaRPr lang="en-GB" sz="2600" i="1" strike="sngStrike" dirty="0">
              <a:solidFill>
                <a:srgbClr val="FF0000"/>
              </a:solidFill>
            </a:endParaRPr>
          </a:p>
        </p:txBody>
      </p:sp>
      <p:sp>
        <p:nvSpPr>
          <p:cNvPr id="4" name="Slide Number Placeholder 3"/>
          <p:cNvSpPr>
            <a:spLocks noGrp="1"/>
          </p:cNvSpPr>
          <p:nvPr>
            <p:ph type="sldNum" sz="quarter" idx="12"/>
          </p:nvPr>
        </p:nvSpPr>
        <p:spPr/>
        <p:txBody>
          <a:bodyPr/>
          <a:lstStyle/>
          <a:p>
            <a:fld id="{A4CE05BE-1510-4BF9-B87A-E3BAF5EBDA19}" type="slidenum">
              <a:rPr lang="zh-TW" altLang="en-US" smtClean="0"/>
              <a:pPr/>
              <a:t>6</a:t>
            </a:fld>
            <a:endParaRPr lang="zh-TW" altLang="en-US"/>
          </a:p>
        </p:txBody>
      </p:sp>
    </p:spTree>
    <p:extLst>
      <p:ext uri="{BB962C8B-B14F-4D97-AF65-F5344CB8AC3E}">
        <p14:creationId xmlns:p14="http://schemas.microsoft.com/office/powerpoint/2010/main" val="66487637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p:txBody>
          <a:bodyPr>
            <a:normAutofit/>
          </a:bodyPr>
          <a:lstStyle/>
          <a:p>
            <a:r>
              <a:rPr lang="fr-FR" dirty="0" smtClean="0">
                <a:solidFill>
                  <a:srgbClr val="006600"/>
                </a:solidFill>
              </a:rPr>
              <a:t>Qui est tenu de mettre la </a:t>
            </a:r>
            <a:r>
              <a:rPr lang="fr-FR" dirty="0" err="1" smtClean="0">
                <a:solidFill>
                  <a:srgbClr val="006600"/>
                </a:solidFill>
              </a:rPr>
              <a:t>CdC</a:t>
            </a:r>
            <a:r>
              <a:rPr lang="fr-FR" dirty="0" smtClean="0">
                <a:solidFill>
                  <a:srgbClr val="006600"/>
                </a:solidFill>
              </a:rPr>
              <a:t> en œuvre ?</a:t>
            </a:r>
            <a:endParaRPr lang="fr-FR" dirty="0">
              <a:solidFill>
                <a:srgbClr val="006600"/>
              </a:solidFill>
            </a:endParaRPr>
          </a:p>
        </p:txBody>
      </p:sp>
      <p:sp>
        <p:nvSpPr>
          <p:cNvPr id="6147" name="Rectangle 3"/>
          <p:cNvSpPr>
            <a:spLocks noGrp="1" noChangeArrowheads="1"/>
          </p:cNvSpPr>
          <p:nvPr>
            <p:ph idx="1"/>
          </p:nvPr>
        </p:nvSpPr>
        <p:spPr/>
        <p:txBody>
          <a:bodyPr>
            <a:normAutofit/>
          </a:bodyPr>
          <a:lstStyle/>
          <a:p>
            <a:r>
              <a:rPr lang="fr-FR" dirty="0" smtClean="0"/>
              <a:t>La certification de la </a:t>
            </a:r>
            <a:r>
              <a:rPr lang="fr-FR" dirty="0" err="1" smtClean="0"/>
              <a:t>CdC</a:t>
            </a:r>
            <a:r>
              <a:rPr lang="fr-FR" dirty="0" smtClean="0"/>
              <a:t> est exigée pour toutes les organisations de la chaîne d’approvisionnement de produits forestiers qui sont légalement propriétaires de produits certifiés et assument au moins une des activités suivantes : </a:t>
            </a:r>
          </a:p>
          <a:p>
            <a:pPr lvl="1"/>
            <a:r>
              <a:rPr lang="fr-FR" dirty="0" smtClean="0"/>
              <a:t>transmission de la déclaration </a:t>
            </a:r>
            <a:r>
              <a:rPr lang="fr-FR" dirty="0"/>
              <a:t>FSC® /PEFC </a:t>
            </a:r>
            <a:r>
              <a:rPr lang="fr-FR" dirty="0" smtClean="0"/>
              <a:t>aux clients ultérieurs grâce à des documents de ventes et de livraison ;</a:t>
            </a:r>
            <a:endParaRPr lang="fr-FR" strike="sngStrike" dirty="0" smtClean="0">
              <a:solidFill>
                <a:srgbClr val="FF0000"/>
              </a:solidFill>
            </a:endParaRPr>
          </a:p>
          <a:p>
            <a:pPr lvl="1"/>
            <a:r>
              <a:rPr lang="fr-FR" dirty="0" smtClean="0"/>
              <a:t>application du label </a:t>
            </a:r>
            <a:r>
              <a:rPr lang="fr-FR" dirty="0"/>
              <a:t>FSC® /PEFC </a:t>
            </a:r>
            <a:r>
              <a:rPr lang="fr-FR" dirty="0" smtClean="0"/>
              <a:t>sur le </a:t>
            </a:r>
            <a:r>
              <a:rPr lang="fr-FR" dirty="0"/>
              <a:t>produit ;</a:t>
            </a:r>
            <a:endParaRPr lang="fr-FR" strike="sngStrike" dirty="0" smtClean="0">
              <a:solidFill>
                <a:srgbClr val="FF0000"/>
              </a:solidFill>
            </a:endParaRPr>
          </a:p>
          <a:p>
            <a:pPr lvl="1"/>
            <a:r>
              <a:rPr lang="fr-FR" dirty="0" smtClean="0"/>
              <a:t>traitement ou transformation des produits certifiés </a:t>
            </a:r>
            <a:r>
              <a:rPr lang="fr-FR" dirty="0"/>
              <a:t>FSC® /PEFC </a:t>
            </a:r>
            <a:r>
              <a:rPr lang="fr-FR" dirty="0" smtClean="0"/>
              <a:t>(par ex. fabrication, reconditionnement, ré-étiquetage, ajout d’autres composants forestiers au produit).</a:t>
            </a:r>
            <a:endParaRPr lang="fr-FR" strike="sngStrike" dirty="0" smtClean="0">
              <a:solidFill>
                <a:srgbClr val="FF0000"/>
              </a:solidFill>
            </a:endParaRPr>
          </a:p>
        </p:txBody>
      </p:sp>
      <p:sp>
        <p:nvSpPr>
          <p:cNvPr id="2" name="Slide Number Placeholder 1"/>
          <p:cNvSpPr>
            <a:spLocks noGrp="1"/>
          </p:cNvSpPr>
          <p:nvPr>
            <p:ph type="sldNum" sz="quarter" idx="12"/>
          </p:nvPr>
        </p:nvSpPr>
        <p:spPr/>
        <p:txBody>
          <a:bodyPr/>
          <a:lstStyle/>
          <a:p>
            <a:fld id="{A4CE05BE-1510-4BF9-B87A-E3BAF5EBDA19}" type="slidenum">
              <a:rPr lang="zh-TW" altLang="en-US" smtClean="0"/>
              <a:pPr/>
              <a:t>7</a:t>
            </a:fld>
            <a:endParaRPr lang="zh-TW" altLang="en-US"/>
          </a:p>
        </p:txBody>
      </p:sp>
    </p:spTree>
    <p:extLst>
      <p:ext uri="{BB962C8B-B14F-4D97-AF65-F5344CB8AC3E}">
        <p14:creationId xmlns:p14="http://schemas.microsoft.com/office/powerpoint/2010/main" val="75369913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fr-FR" dirty="0" smtClean="0">
                <a:solidFill>
                  <a:srgbClr val="006600"/>
                </a:solidFill>
              </a:rPr>
              <a:t>Qui n’est pas tenu de mettre la </a:t>
            </a:r>
            <a:r>
              <a:rPr lang="fr-FR" dirty="0" err="1" smtClean="0">
                <a:solidFill>
                  <a:srgbClr val="006600"/>
                </a:solidFill>
              </a:rPr>
              <a:t>CdC</a:t>
            </a:r>
            <a:r>
              <a:rPr lang="fr-FR" dirty="0" smtClean="0">
                <a:solidFill>
                  <a:srgbClr val="006600"/>
                </a:solidFill>
              </a:rPr>
              <a:t> en œuvre ? </a:t>
            </a:r>
            <a:endParaRPr lang="fr-FR" dirty="0"/>
          </a:p>
        </p:txBody>
      </p:sp>
      <p:sp>
        <p:nvSpPr>
          <p:cNvPr id="3" name="Content Placeholder 2"/>
          <p:cNvSpPr>
            <a:spLocks noGrp="1"/>
          </p:cNvSpPr>
          <p:nvPr>
            <p:ph idx="1"/>
          </p:nvPr>
        </p:nvSpPr>
        <p:spPr>
          <a:xfrm>
            <a:off x="343347" y="2144486"/>
            <a:ext cx="9339271" cy="4853136"/>
          </a:xfrm>
        </p:spPr>
        <p:txBody>
          <a:bodyPr>
            <a:normAutofit/>
          </a:bodyPr>
          <a:lstStyle/>
          <a:p>
            <a:r>
              <a:rPr lang="fr-FR" dirty="0" smtClean="0"/>
              <a:t>Les détaillants vendant aux utilisateurs finals</a:t>
            </a:r>
          </a:p>
          <a:p>
            <a:r>
              <a:rPr lang="fr-FR" dirty="0" smtClean="0"/>
              <a:t>Les particuliers ou organisations qui sont les utilisateurs finals</a:t>
            </a:r>
          </a:p>
          <a:p>
            <a:r>
              <a:rPr lang="fr-FR" dirty="0" smtClean="0"/>
              <a:t>Les organisations offrant des services à des organisations certifiées </a:t>
            </a:r>
            <a:r>
              <a:rPr lang="fr-FR" b="1" dirty="0" smtClean="0"/>
              <a:t>sans assumer la propriété légale des produits certifiés : </a:t>
            </a:r>
          </a:p>
          <a:p>
            <a:pPr lvl="1"/>
            <a:r>
              <a:rPr lang="fr-FR" dirty="0" smtClean="0"/>
              <a:t>agents organisant le commerce des produits </a:t>
            </a:r>
            <a:r>
              <a:rPr lang="fr-FR" dirty="0"/>
              <a:t>certifiés ;</a:t>
            </a:r>
            <a:endParaRPr lang="fr-FR" dirty="0" smtClean="0"/>
          </a:p>
          <a:p>
            <a:pPr lvl="1"/>
            <a:r>
              <a:rPr lang="fr-FR" dirty="0" smtClean="0"/>
              <a:t>entreprises de logistique transportant ou stockant temporairement les produits </a:t>
            </a:r>
            <a:r>
              <a:rPr lang="fr-FR" dirty="0"/>
              <a:t>certifiés ;</a:t>
            </a:r>
            <a:endParaRPr lang="fr-FR" dirty="0" smtClean="0"/>
          </a:p>
          <a:p>
            <a:pPr lvl="1"/>
            <a:r>
              <a:rPr lang="fr-FR" dirty="0" smtClean="0"/>
              <a:t>entrepreneurs intervenant dans le cadre d’un contrat de sous-traitance.</a:t>
            </a:r>
          </a:p>
          <a:p>
            <a:endParaRPr lang="en-GB" dirty="0"/>
          </a:p>
        </p:txBody>
      </p:sp>
      <p:sp>
        <p:nvSpPr>
          <p:cNvPr id="4" name="Slide Number Placeholder 3"/>
          <p:cNvSpPr>
            <a:spLocks noGrp="1"/>
          </p:cNvSpPr>
          <p:nvPr>
            <p:ph type="sldNum" sz="quarter" idx="12"/>
          </p:nvPr>
        </p:nvSpPr>
        <p:spPr/>
        <p:txBody>
          <a:bodyPr/>
          <a:lstStyle/>
          <a:p>
            <a:fld id="{A4CE05BE-1510-4BF9-B87A-E3BAF5EBDA19}" type="slidenum">
              <a:rPr lang="zh-TW" altLang="en-US" smtClean="0"/>
              <a:pPr/>
              <a:t>8</a:t>
            </a:fld>
            <a:endParaRPr lang="zh-TW" altLang="en-US"/>
          </a:p>
        </p:txBody>
      </p:sp>
    </p:spTree>
    <p:extLst>
      <p:ext uri="{BB962C8B-B14F-4D97-AF65-F5344CB8AC3E}">
        <p14:creationId xmlns:p14="http://schemas.microsoft.com/office/powerpoint/2010/main" val="309481347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normAutofit/>
          </a:bodyPr>
          <a:lstStyle/>
          <a:p>
            <a:pPr eaLnBrk="1" hangingPunct="1"/>
            <a:r>
              <a:rPr lang="fr-FR" dirty="0" smtClean="0">
                <a:solidFill>
                  <a:srgbClr val="006600"/>
                </a:solidFill>
              </a:rPr>
              <a:t>Chaîne d’approvisionnement certifiée (</a:t>
            </a:r>
            <a:r>
              <a:rPr lang="fr-FR" dirty="0" err="1" smtClean="0">
                <a:solidFill>
                  <a:srgbClr val="006600"/>
                </a:solidFill>
              </a:rPr>
              <a:t>CdC</a:t>
            </a:r>
            <a:r>
              <a:rPr lang="fr-FR" dirty="0" smtClean="0">
                <a:solidFill>
                  <a:srgbClr val="006600"/>
                </a:solidFill>
              </a:rPr>
              <a:t>)</a:t>
            </a:r>
            <a:endParaRPr lang="fr-FR" dirty="0">
              <a:solidFill>
                <a:srgbClr val="006600"/>
              </a:solidFill>
            </a:endParaRPr>
          </a:p>
        </p:txBody>
      </p:sp>
      <p:sp>
        <p:nvSpPr>
          <p:cNvPr id="7172" name="Rectangle 3"/>
          <p:cNvSpPr>
            <a:spLocks noGrp="1" noChangeArrowheads="1"/>
          </p:cNvSpPr>
          <p:nvPr>
            <p:ph type="body" sz="half" idx="4294967295"/>
          </p:nvPr>
        </p:nvSpPr>
        <p:spPr>
          <a:xfrm>
            <a:off x="343347" y="2063878"/>
            <a:ext cx="6646176" cy="4625021"/>
          </a:xfrm>
        </p:spPr>
        <p:txBody>
          <a:bodyPr>
            <a:normAutofit fontScale="92500"/>
          </a:bodyPr>
          <a:lstStyle/>
          <a:p>
            <a:pPr eaLnBrk="1" hangingPunct="1"/>
            <a:r>
              <a:rPr lang="fr-FR" dirty="0" smtClean="0"/>
              <a:t>S’applique à toutes les organisations de la chaîne qui assument la propriété du produit : </a:t>
            </a:r>
          </a:p>
          <a:p>
            <a:pPr lvl="1"/>
            <a:r>
              <a:rPr lang="fr-FR" sz="2800" dirty="0"/>
              <a:t>producteurs ;</a:t>
            </a:r>
            <a:endParaRPr lang="fr-FR" sz="2800" dirty="0" smtClean="0"/>
          </a:p>
          <a:p>
            <a:pPr lvl="1"/>
            <a:r>
              <a:rPr lang="fr-FR" sz="2800" dirty="0"/>
              <a:t>transformateurs ;</a:t>
            </a:r>
            <a:endParaRPr lang="fr-FR" sz="2800" dirty="0" smtClean="0"/>
          </a:p>
          <a:p>
            <a:pPr lvl="1" eaLnBrk="1" hangingPunct="1"/>
            <a:r>
              <a:rPr lang="fr-FR" sz="2800" dirty="0" smtClean="0"/>
              <a:t>Commerçants.</a:t>
            </a:r>
          </a:p>
          <a:p>
            <a:r>
              <a:rPr lang="fr-FR" dirty="0" smtClean="0"/>
              <a:t>Deux éléments constituent une </a:t>
            </a:r>
            <a:r>
              <a:rPr lang="fr-FR" dirty="0" err="1" smtClean="0"/>
              <a:t>CdC</a:t>
            </a:r>
            <a:r>
              <a:rPr lang="fr-FR" dirty="0" smtClean="0"/>
              <a:t> complète : </a:t>
            </a:r>
          </a:p>
          <a:p>
            <a:pPr lvl="1"/>
            <a:r>
              <a:rPr lang="fr-FR" sz="2800" dirty="0" smtClean="0"/>
              <a:t>traçabilité du bois AU SEIN d’une </a:t>
            </a:r>
            <a:r>
              <a:rPr lang="fr-FR" sz="2800" dirty="0"/>
              <a:t>organisation ;</a:t>
            </a:r>
            <a:endParaRPr lang="fr-FR" sz="2800" dirty="0" smtClean="0"/>
          </a:p>
          <a:p>
            <a:pPr lvl="1"/>
            <a:r>
              <a:rPr lang="fr-FR" sz="2800" dirty="0" smtClean="0"/>
              <a:t>traçabilité du bois ENTRE les organisations.</a:t>
            </a:r>
          </a:p>
          <a:p>
            <a:pPr lvl="1" eaLnBrk="1" hangingPunct="1"/>
            <a:endParaRPr lang="en-GB" sz="2000" dirty="0"/>
          </a:p>
        </p:txBody>
      </p:sp>
      <p:sp>
        <p:nvSpPr>
          <p:cNvPr id="3" name="Slide Number Placeholder 2"/>
          <p:cNvSpPr>
            <a:spLocks noGrp="1"/>
          </p:cNvSpPr>
          <p:nvPr>
            <p:ph type="sldNum" sz="quarter" idx="12"/>
          </p:nvPr>
        </p:nvSpPr>
        <p:spPr/>
        <p:txBody>
          <a:bodyPr/>
          <a:lstStyle/>
          <a:p>
            <a:fld id="{A4CE05BE-1510-4BF9-B87A-E3BAF5EBDA19}" type="slidenum">
              <a:rPr lang="zh-TW" altLang="en-US" smtClean="0"/>
              <a:pPr/>
              <a:t>9</a:t>
            </a:fld>
            <a:endParaRPr lang="zh-TW" altLang="en-US"/>
          </a:p>
        </p:txBody>
      </p:sp>
      <p:pic>
        <p:nvPicPr>
          <p:cNvPr id="4" name="Content Placeholder 3"/>
          <p:cNvPicPr>
            <a:picLocks noGrp="1" noChangeAspect="1"/>
          </p:cNvPicPr>
          <p:nvPr>
            <p:ph idx="1"/>
          </p:nvPr>
        </p:nvPicPr>
        <p:blipFill>
          <a:blip r:embed="rId3" cstate="print">
            <a:extLst>
              <a:ext uri="{28A0092B-C50C-407E-A947-70E740481C1C}">
                <a14:useLocalDpi xmlns:a14="http://schemas.microsoft.com/office/drawing/2010/main" val="0"/>
              </a:ext>
            </a:extLst>
          </a:blip>
          <a:stretch>
            <a:fillRect/>
          </a:stretch>
        </p:blipFill>
        <p:spPr>
          <a:xfrm>
            <a:off x="7083131" y="2156519"/>
            <a:ext cx="5120581" cy="3626095"/>
          </a:xfrm>
        </p:spPr>
      </p:pic>
    </p:spTree>
    <p:extLst>
      <p:ext uri="{BB962C8B-B14F-4D97-AF65-F5344CB8AC3E}">
        <p14:creationId xmlns:p14="http://schemas.microsoft.com/office/powerpoint/2010/main" val="599057716"/>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Green">
      <a:dk1>
        <a:sysClr val="windowText" lastClr="000000"/>
      </a:dk1>
      <a:lt1>
        <a:sysClr val="window" lastClr="FFFFFF"/>
      </a:lt1>
      <a:dk2>
        <a:srgbClr val="455F51"/>
      </a:dk2>
      <a:lt2>
        <a:srgbClr val="E3DED1"/>
      </a:lt2>
      <a:accent1>
        <a:srgbClr val="549E39"/>
      </a:accent1>
      <a:accent2>
        <a:srgbClr val="8AB833"/>
      </a:accent2>
      <a:accent3>
        <a:srgbClr val="C0CF3A"/>
      </a:accent3>
      <a:accent4>
        <a:srgbClr val="029676"/>
      </a:accent4>
      <a:accent5>
        <a:srgbClr val="4AB5C4"/>
      </a:accent5>
      <a:accent6>
        <a:srgbClr val="0989B1"/>
      </a:accent6>
      <a:hlink>
        <a:srgbClr val="6B9F25"/>
      </a:hlink>
      <a:folHlink>
        <a:srgbClr val="BA6906"/>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2_Office Theme">
  <a:themeElements>
    <a:clrScheme name="Green">
      <a:dk1>
        <a:sysClr val="windowText" lastClr="000000"/>
      </a:dk1>
      <a:lt1>
        <a:sysClr val="window" lastClr="FFFFFF"/>
      </a:lt1>
      <a:dk2>
        <a:srgbClr val="455F51"/>
      </a:dk2>
      <a:lt2>
        <a:srgbClr val="E3DED1"/>
      </a:lt2>
      <a:accent1>
        <a:srgbClr val="549E39"/>
      </a:accent1>
      <a:accent2>
        <a:srgbClr val="8AB833"/>
      </a:accent2>
      <a:accent3>
        <a:srgbClr val="C0CF3A"/>
      </a:accent3>
      <a:accent4>
        <a:srgbClr val="029676"/>
      </a:accent4>
      <a:accent5>
        <a:srgbClr val="4AB5C4"/>
      </a:accent5>
      <a:accent6>
        <a:srgbClr val="0989B1"/>
      </a:accent6>
      <a:hlink>
        <a:srgbClr val="6B9F25"/>
      </a:hlink>
      <a:folHlink>
        <a:srgbClr val="BA6906"/>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B7697565874F7A419035B3A2A5AA2B17" ma:contentTypeVersion="0" ma:contentTypeDescription="Create a new document." ma:contentTypeScope="" ma:versionID="8a5c323b4b73b751cf3c724d0204977b">
  <xsd:schema xmlns:xsd="http://www.w3.org/2001/XMLSchema" xmlns:xs="http://www.w3.org/2001/XMLSchema" xmlns:p="http://schemas.microsoft.com/office/2006/metadata/properties" targetNamespace="http://schemas.microsoft.com/office/2006/metadata/properties" ma:root="true" ma:fieldsID="1b05d82d297216baf5b26c55225140df">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53A7F0FF-83D8-4545-B971-B1FAD1608138}">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customXml/itemProps2.xml><?xml version="1.0" encoding="utf-8"?>
<ds:datastoreItem xmlns:ds="http://schemas.openxmlformats.org/officeDocument/2006/customXml" ds:itemID="{B8DA7481-943E-4E5B-8352-BD86FE0BD4A7}">
  <ds:schemaRefs>
    <ds:schemaRef ds:uri="http://schemas.microsoft.com/sharepoint/v3/contenttype/forms"/>
  </ds:schemaRefs>
</ds:datastoreItem>
</file>

<file path=customXml/itemProps3.xml><?xml version="1.0" encoding="utf-8"?>
<ds:datastoreItem xmlns:ds="http://schemas.openxmlformats.org/officeDocument/2006/customXml" ds:itemID="{71C0B6B9-8D27-4599-A5C9-743F9825D9FD}">
  <ds:schemaRefs>
    <ds:schemaRef ds:uri="http://schemas.microsoft.com/office/2006/metadata/properties"/>
    <ds:schemaRef ds:uri="http://www.w3.org/XML/1998/namespace"/>
    <ds:schemaRef ds:uri="http://purl.org/dc/elements/1.1/"/>
    <ds:schemaRef ds:uri="http://purl.org/dc/terms/"/>
    <ds:schemaRef ds:uri="http://schemas.microsoft.com/office/2006/documentManagement/types"/>
    <ds:schemaRef ds:uri="http://schemas.microsoft.com/office/infopath/2007/PartnerControls"/>
    <ds:schemaRef ds:uri="http://schemas.openxmlformats.org/package/2006/metadata/core-properties"/>
    <ds:schemaRef ds:uri="http://purl.org/dc/dcmitype/"/>
  </ds:schemaRefs>
</ds:datastoreItem>
</file>

<file path=docProps/app.xml><?xml version="1.0" encoding="utf-8"?>
<Properties xmlns="http://schemas.openxmlformats.org/officeDocument/2006/extended-properties" xmlns:vt="http://schemas.openxmlformats.org/officeDocument/2006/docPropsVTypes">
  <TotalTime>0</TotalTime>
  <Words>1035</Words>
  <Application>Microsoft Office PowerPoint</Application>
  <PresentationFormat>Benutzerdefiniert</PresentationFormat>
  <Paragraphs>198</Paragraphs>
  <Slides>29</Slides>
  <Notes>21</Notes>
  <HiddenSlides>0</HiddenSlides>
  <MMClips>0</MMClips>
  <ScaleCrop>false</ScaleCrop>
  <HeadingPairs>
    <vt:vector size="6" baseType="variant">
      <vt:variant>
        <vt:lpstr>Design</vt:lpstr>
      </vt:variant>
      <vt:variant>
        <vt:i4>2</vt:i4>
      </vt:variant>
      <vt:variant>
        <vt:lpstr>Eingebettete OLE-Server</vt:lpstr>
      </vt:variant>
      <vt:variant>
        <vt:i4>1</vt:i4>
      </vt:variant>
      <vt:variant>
        <vt:lpstr>Folientitel</vt:lpstr>
      </vt:variant>
      <vt:variant>
        <vt:i4>29</vt:i4>
      </vt:variant>
    </vt:vector>
  </HeadingPairs>
  <TitlesOfParts>
    <vt:vector size="32" baseType="lpstr">
      <vt:lpstr>Office Theme</vt:lpstr>
      <vt:lpstr>2_Office Theme</vt:lpstr>
      <vt:lpstr>VISIO</vt:lpstr>
      <vt:lpstr>Important : mentions légales – VEUILLEZ LIRE CE QUI SUIT</vt:lpstr>
      <vt:lpstr>Règlement Bois de l’UE – Formation des formateurs</vt:lpstr>
      <vt:lpstr>Chaîne d’approvisionnement simple – marché d’exportation</vt:lpstr>
      <vt:lpstr>Chaîne d’approvisionnement complexe – marché local</vt:lpstr>
      <vt:lpstr>Qu’est-ce qu’une chaîne de contrôle (CdC) ? (1/2)</vt:lpstr>
      <vt:lpstr>Qu’est-ce qu’une chaîne de contrôle (CdC) ? (2/2)</vt:lpstr>
      <vt:lpstr>Qui est tenu de mettre la CdC en œuvre ?</vt:lpstr>
      <vt:lpstr>Qui n’est pas tenu de mettre la CdC en œuvre ? </vt:lpstr>
      <vt:lpstr>Chaîne d’approvisionnement certifiée (CdC)</vt:lpstr>
      <vt:lpstr>CdC entre les organisations (1/2)</vt:lpstr>
      <vt:lpstr>CdC entre les organisations (2/2)</vt:lpstr>
      <vt:lpstr>CdC au sein d’une organisation (1/2) – les éléments d’un système </vt:lpstr>
      <vt:lpstr>CdC au sein d’une organisation (2/2)</vt:lpstr>
      <vt:lpstr>Ségrégation</vt:lpstr>
      <vt:lpstr>Identification</vt:lpstr>
      <vt:lpstr>Documentation</vt:lpstr>
      <vt:lpstr>Points de contrôle critiques (PCC) (1/2)</vt:lpstr>
      <vt:lpstr>Points de contrôle critiques (PCC) (2/2)</vt:lpstr>
      <vt:lpstr>Gestion de la qualité de la CdC (1/2)</vt:lpstr>
      <vt:lpstr>Gestion de la qualité de la CdC (2/2)</vt:lpstr>
      <vt:lpstr>Méthodologies de la CdC</vt:lpstr>
      <vt:lpstr>Système de transfert/ségrégation</vt:lpstr>
      <vt:lpstr>Crédit de volume</vt:lpstr>
      <vt:lpstr>Système de pourcentage</vt:lpstr>
      <vt:lpstr>Méthodologies de la CdC</vt:lpstr>
      <vt:lpstr>Contrôle de la partie non certifiée (1/3)</vt:lpstr>
      <vt:lpstr>Contrôle de la partie non certifiée (2/3)</vt:lpstr>
      <vt:lpstr>Contrôle de la partie non certifiée (3/3)</vt:lpstr>
      <vt:lpstr>PowerPoint-Präsentation</vt:lpstr>
    </vt:vector>
  </TitlesOfParts>
  <Company>Doherty Associates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Yu-Fern Lee</dc:creator>
  <cp:lastModifiedBy>Anna Begemann</cp:lastModifiedBy>
  <cp:revision>141</cp:revision>
  <dcterms:created xsi:type="dcterms:W3CDTF">2013-11-14T15:38:49Z</dcterms:created>
  <dcterms:modified xsi:type="dcterms:W3CDTF">2015-04-02T13:40:37Z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0x010100B7697565874F7A419035B3A2A5AA2B17</vt:lpwstr>
  </property>
</Properties>
</file>